
<file path=[Content_Types].xml><?xml version="1.0" encoding="utf-8"?>
<Types xmlns="http://schemas.openxmlformats.org/package/2006/content-types">
  <Default Extension="3D34FDA0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444" r:id="rId5"/>
    <p:sldId id="450" r:id="rId6"/>
    <p:sldId id="442" r:id="rId7"/>
    <p:sldId id="449" r:id="rId8"/>
    <p:sldId id="443" r:id="rId9"/>
    <p:sldId id="45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72C"/>
    <a:srgbClr val="DFDA03"/>
    <a:srgbClr val="EBE503"/>
    <a:srgbClr val="E1F103"/>
    <a:srgbClr val="EFE903"/>
    <a:srgbClr val="E0DB03"/>
    <a:srgbClr val="EEE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192FE2-CA92-4524-87AA-A71FC2C601B1}" v="89" dt="2024-10-25T12:50:19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0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Harris" userId="ecb9813a-f3ff-4aa5-ab79-082509d25878" providerId="ADAL" clId="{7C192FE2-CA92-4524-87AA-A71FC2C601B1}"/>
    <pc:docChg chg="undo custSel addSld delSld modSld sldOrd">
      <pc:chgData name="Heather Harris" userId="ecb9813a-f3ff-4aa5-ab79-082509d25878" providerId="ADAL" clId="{7C192FE2-CA92-4524-87AA-A71FC2C601B1}" dt="2024-10-25T13:26:48.352" v="4682" actId="6549"/>
      <pc:docMkLst>
        <pc:docMk/>
      </pc:docMkLst>
      <pc:sldChg chg="del ord">
        <pc:chgData name="Heather Harris" userId="ecb9813a-f3ff-4aa5-ab79-082509d25878" providerId="ADAL" clId="{7C192FE2-CA92-4524-87AA-A71FC2C601B1}" dt="2024-10-24T08:57:35.978" v="696" actId="47"/>
        <pc:sldMkLst>
          <pc:docMk/>
          <pc:sldMk cId="1816242283" sldId="418"/>
        </pc:sldMkLst>
      </pc:sldChg>
      <pc:sldChg chg="del">
        <pc:chgData name="Heather Harris" userId="ecb9813a-f3ff-4aa5-ab79-082509d25878" providerId="ADAL" clId="{7C192FE2-CA92-4524-87AA-A71FC2C601B1}" dt="2024-10-24T08:16:57.597" v="0" actId="47"/>
        <pc:sldMkLst>
          <pc:docMk/>
          <pc:sldMk cId="3657146131" sldId="420"/>
        </pc:sldMkLst>
      </pc:sldChg>
      <pc:sldChg chg="addSp delSp modSp del mod ord">
        <pc:chgData name="Heather Harris" userId="ecb9813a-f3ff-4aa5-ab79-082509d25878" providerId="ADAL" clId="{7C192FE2-CA92-4524-87AA-A71FC2C601B1}" dt="2024-10-25T11:27:17.874" v="3212" actId="47"/>
        <pc:sldMkLst>
          <pc:docMk/>
          <pc:sldMk cId="3558356066" sldId="421"/>
        </pc:sldMkLst>
        <pc:spChg chg="del">
          <ac:chgData name="Heather Harris" userId="ecb9813a-f3ff-4aa5-ab79-082509d25878" providerId="ADAL" clId="{7C192FE2-CA92-4524-87AA-A71FC2C601B1}" dt="2024-10-24T08:21:32.624" v="165" actId="478"/>
          <ac:spMkLst>
            <pc:docMk/>
            <pc:sldMk cId="3558356066" sldId="421"/>
            <ac:spMk id="5" creationId="{7956AC47-BC5F-C8B0-A940-6C8F10DC50A9}"/>
          </ac:spMkLst>
        </pc:spChg>
        <pc:spChg chg="del">
          <ac:chgData name="Heather Harris" userId="ecb9813a-f3ff-4aa5-ab79-082509d25878" providerId="ADAL" clId="{7C192FE2-CA92-4524-87AA-A71FC2C601B1}" dt="2024-10-24T08:21:32.095" v="164" actId="478"/>
          <ac:spMkLst>
            <pc:docMk/>
            <pc:sldMk cId="3558356066" sldId="421"/>
            <ac:spMk id="6" creationId="{DE91D58B-4ABA-341B-8CE4-004D5D87A72C}"/>
          </ac:spMkLst>
        </pc:spChg>
        <pc:spChg chg="del">
          <ac:chgData name="Heather Harris" userId="ecb9813a-f3ff-4aa5-ab79-082509d25878" providerId="ADAL" clId="{7C192FE2-CA92-4524-87AA-A71FC2C601B1}" dt="2024-10-24T08:21:31.325" v="163" actId="478"/>
          <ac:spMkLst>
            <pc:docMk/>
            <pc:sldMk cId="3558356066" sldId="421"/>
            <ac:spMk id="8" creationId="{26F5132F-AAC4-6D58-42B2-E7AF13ED89D4}"/>
          </ac:spMkLst>
        </pc:spChg>
        <pc:spChg chg="del">
          <ac:chgData name="Heather Harris" userId="ecb9813a-f3ff-4aa5-ab79-082509d25878" providerId="ADAL" clId="{7C192FE2-CA92-4524-87AA-A71FC2C601B1}" dt="2024-10-24T08:21:49.215" v="169" actId="478"/>
          <ac:spMkLst>
            <pc:docMk/>
            <pc:sldMk cId="3558356066" sldId="421"/>
            <ac:spMk id="9" creationId="{140C9540-09BF-F953-C36B-271C20595966}"/>
          </ac:spMkLst>
        </pc:spChg>
        <pc:spChg chg="mod">
          <ac:chgData name="Heather Harris" userId="ecb9813a-f3ff-4aa5-ab79-082509d25878" providerId="ADAL" clId="{7C192FE2-CA92-4524-87AA-A71FC2C601B1}" dt="2024-10-24T08:22:09.450" v="174" actId="1076"/>
          <ac:spMkLst>
            <pc:docMk/>
            <pc:sldMk cId="3558356066" sldId="421"/>
            <ac:spMk id="10" creationId="{9581D985-8793-5F60-B371-1CC6131964A6}"/>
          </ac:spMkLst>
        </pc:spChg>
        <pc:spChg chg="mod">
          <ac:chgData name="Heather Harris" userId="ecb9813a-f3ff-4aa5-ab79-082509d25878" providerId="ADAL" clId="{7C192FE2-CA92-4524-87AA-A71FC2C601B1}" dt="2024-10-24T08:21:54.258" v="170" actId="1076"/>
          <ac:spMkLst>
            <pc:docMk/>
            <pc:sldMk cId="3558356066" sldId="421"/>
            <ac:spMk id="11" creationId="{065B3B1E-78EF-7025-C440-700FA7F53706}"/>
          </ac:spMkLst>
        </pc:spChg>
        <pc:spChg chg="add mod">
          <ac:chgData name="Heather Harris" userId="ecb9813a-f3ff-4aa5-ab79-082509d25878" providerId="ADAL" clId="{7C192FE2-CA92-4524-87AA-A71FC2C601B1}" dt="2024-10-24T08:22:01.829" v="172" actId="122"/>
          <ac:spMkLst>
            <pc:docMk/>
            <pc:sldMk cId="3558356066" sldId="421"/>
            <ac:spMk id="12" creationId="{F0FDB228-0575-EBCB-96DF-3C586E7E20E2}"/>
          </ac:spMkLst>
        </pc:spChg>
        <pc:spChg chg="add mod ord">
          <ac:chgData name="Heather Harris" userId="ecb9813a-f3ff-4aa5-ab79-082509d25878" providerId="ADAL" clId="{7C192FE2-CA92-4524-87AA-A71FC2C601B1}" dt="2024-10-24T08:21:45.045" v="167" actId="1076"/>
          <ac:spMkLst>
            <pc:docMk/>
            <pc:sldMk cId="3558356066" sldId="421"/>
            <ac:spMk id="13" creationId="{0A4AD28C-1DB0-73D1-7458-41012B49BD69}"/>
          </ac:spMkLst>
        </pc:spChg>
        <pc:picChg chg="mod modCrop">
          <ac:chgData name="Heather Harris" userId="ecb9813a-f3ff-4aa5-ab79-082509d25878" providerId="ADAL" clId="{7C192FE2-CA92-4524-87AA-A71FC2C601B1}" dt="2024-10-24T08:21:40.822" v="166" actId="732"/>
          <ac:picMkLst>
            <pc:docMk/>
            <pc:sldMk cId="3558356066" sldId="421"/>
            <ac:picMk id="7" creationId="{81F4BBD0-76ED-97C5-8C4E-1F831B832B00}"/>
          </ac:picMkLst>
        </pc:picChg>
      </pc:sldChg>
      <pc:sldChg chg="del">
        <pc:chgData name="Heather Harris" userId="ecb9813a-f3ff-4aa5-ab79-082509d25878" providerId="ADAL" clId="{7C192FE2-CA92-4524-87AA-A71FC2C601B1}" dt="2024-10-24T08:17:45.452" v="9" actId="47"/>
        <pc:sldMkLst>
          <pc:docMk/>
          <pc:sldMk cId="943441692" sldId="423"/>
        </pc:sldMkLst>
      </pc:sldChg>
      <pc:sldChg chg="del">
        <pc:chgData name="Heather Harris" userId="ecb9813a-f3ff-4aa5-ab79-082509d25878" providerId="ADAL" clId="{7C192FE2-CA92-4524-87AA-A71FC2C601B1}" dt="2024-10-24T08:17:24.098" v="2" actId="47"/>
        <pc:sldMkLst>
          <pc:docMk/>
          <pc:sldMk cId="3961237630" sldId="425"/>
        </pc:sldMkLst>
      </pc:sldChg>
      <pc:sldChg chg="del">
        <pc:chgData name="Heather Harris" userId="ecb9813a-f3ff-4aa5-ab79-082509d25878" providerId="ADAL" clId="{7C192FE2-CA92-4524-87AA-A71FC2C601B1}" dt="2024-10-24T08:17:49.451" v="10" actId="47"/>
        <pc:sldMkLst>
          <pc:docMk/>
          <pc:sldMk cId="1990146408" sldId="426"/>
        </pc:sldMkLst>
      </pc:sldChg>
      <pc:sldChg chg="del">
        <pc:chgData name="Heather Harris" userId="ecb9813a-f3ff-4aa5-ab79-082509d25878" providerId="ADAL" clId="{7C192FE2-CA92-4524-87AA-A71FC2C601B1}" dt="2024-10-24T08:17:42.366" v="6" actId="47"/>
        <pc:sldMkLst>
          <pc:docMk/>
          <pc:sldMk cId="1707945972" sldId="427"/>
        </pc:sldMkLst>
      </pc:sldChg>
      <pc:sldChg chg="del">
        <pc:chgData name="Heather Harris" userId="ecb9813a-f3ff-4aa5-ab79-082509d25878" providerId="ADAL" clId="{7C192FE2-CA92-4524-87AA-A71FC2C601B1}" dt="2024-10-24T08:17:43.435" v="7" actId="47"/>
        <pc:sldMkLst>
          <pc:docMk/>
          <pc:sldMk cId="3024433486" sldId="428"/>
        </pc:sldMkLst>
      </pc:sldChg>
      <pc:sldChg chg="del">
        <pc:chgData name="Heather Harris" userId="ecb9813a-f3ff-4aa5-ab79-082509d25878" providerId="ADAL" clId="{7C192FE2-CA92-4524-87AA-A71FC2C601B1}" dt="2024-10-24T08:17:54.739" v="14" actId="47"/>
        <pc:sldMkLst>
          <pc:docMk/>
          <pc:sldMk cId="3351626174" sldId="429"/>
        </pc:sldMkLst>
      </pc:sldChg>
      <pc:sldChg chg="del">
        <pc:chgData name="Heather Harris" userId="ecb9813a-f3ff-4aa5-ab79-082509d25878" providerId="ADAL" clId="{7C192FE2-CA92-4524-87AA-A71FC2C601B1}" dt="2024-10-24T08:17:56.305" v="15" actId="47"/>
        <pc:sldMkLst>
          <pc:docMk/>
          <pc:sldMk cId="2964514080" sldId="430"/>
        </pc:sldMkLst>
      </pc:sldChg>
      <pc:sldChg chg="del">
        <pc:chgData name="Heather Harris" userId="ecb9813a-f3ff-4aa5-ab79-082509d25878" providerId="ADAL" clId="{7C192FE2-CA92-4524-87AA-A71FC2C601B1}" dt="2024-10-24T08:17:01.727" v="1" actId="47"/>
        <pc:sldMkLst>
          <pc:docMk/>
          <pc:sldMk cId="1464738785" sldId="431"/>
        </pc:sldMkLst>
      </pc:sldChg>
      <pc:sldChg chg="del">
        <pc:chgData name="Heather Harris" userId="ecb9813a-f3ff-4aa5-ab79-082509d25878" providerId="ADAL" clId="{7C192FE2-CA92-4524-87AA-A71FC2C601B1}" dt="2024-10-24T08:17:39.602" v="4" actId="47"/>
        <pc:sldMkLst>
          <pc:docMk/>
          <pc:sldMk cId="3734340982" sldId="433"/>
        </pc:sldMkLst>
      </pc:sldChg>
      <pc:sldChg chg="del">
        <pc:chgData name="Heather Harris" userId="ecb9813a-f3ff-4aa5-ab79-082509d25878" providerId="ADAL" clId="{7C192FE2-CA92-4524-87AA-A71FC2C601B1}" dt="2024-10-24T08:17:44.658" v="8" actId="47"/>
        <pc:sldMkLst>
          <pc:docMk/>
          <pc:sldMk cId="3045496893" sldId="434"/>
        </pc:sldMkLst>
      </pc:sldChg>
      <pc:sldChg chg="del">
        <pc:chgData name="Heather Harris" userId="ecb9813a-f3ff-4aa5-ab79-082509d25878" providerId="ADAL" clId="{7C192FE2-CA92-4524-87AA-A71FC2C601B1}" dt="2024-10-24T08:17:54.009" v="13" actId="47"/>
        <pc:sldMkLst>
          <pc:docMk/>
          <pc:sldMk cId="2193963187" sldId="435"/>
        </pc:sldMkLst>
      </pc:sldChg>
      <pc:sldChg chg="del">
        <pc:chgData name="Heather Harris" userId="ecb9813a-f3ff-4aa5-ab79-082509d25878" providerId="ADAL" clId="{7C192FE2-CA92-4524-87AA-A71FC2C601B1}" dt="2024-10-24T08:17:51.042" v="11" actId="47"/>
        <pc:sldMkLst>
          <pc:docMk/>
          <pc:sldMk cId="3298415339" sldId="437"/>
        </pc:sldMkLst>
      </pc:sldChg>
      <pc:sldChg chg="del">
        <pc:chgData name="Heather Harris" userId="ecb9813a-f3ff-4aa5-ab79-082509d25878" providerId="ADAL" clId="{7C192FE2-CA92-4524-87AA-A71FC2C601B1}" dt="2024-10-24T08:17:52.777" v="12" actId="47"/>
        <pc:sldMkLst>
          <pc:docMk/>
          <pc:sldMk cId="3022279966" sldId="438"/>
        </pc:sldMkLst>
      </pc:sldChg>
      <pc:sldChg chg="delSp modSp del mod delDesignElem">
        <pc:chgData name="Heather Harris" userId="ecb9813a-f3ff-4aa5-ab79-082509d25878" providerId="ADAL" clId="{7C192FE2-CA92-4524-87AA-A71FC2C601B1}" dt="2024-10-25T10:50:53.536" v="2285" actId="47"/>
        <pc:sldMkLst>
          <pc:docMk/>
          <pc:sldMk cId="866262838" sldId="439"/>
        </pc:sldMkLst>
        <pc:spChg chg="mod">
          <ac:chgData name="Heather Harris" userId="ecb9813a-f3ff-4aa5-ab79-082509d25878" providerId="ADAL" clId="{7C192FE2-CA92-4524-87AA-A71FC2C601B1}" dt="2024-10-25T10:46:51.804" v="2246" actId="27636"/>
          <ac:spMkLst>
            <pc:docMk/>
            <pc:sldMk cId="866262838" sldId="439"/>
            <ac:spMk id="8" creationId="{002D1864-9FE6-6F25-CFDB-6B275ED2BC40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36" creationId="{A65AC7D1-EAA9-48F5-B509-60A7F50BF703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38" creationId="{D6320AF9-619A-4175-865B-5663E1AEF4C5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44" creationId="{7E018740-5C2B-4A41-AC1A-7E68D1EC1954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46" creationId="{166F75A4-C475-4941-8EE2-B80A06A2C1BB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48" creationId="{A032553A-72E8-4B0D-8405-FF9771C9AF05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50" creationId="{765800AC-C3B9-498E-87BC-29FAE4C76B21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52" creationId="{1F9D6ACB-2FF4-49F9-978A-E0D5327FC635}"/>
          </ac:spMkLst>
        </pc:spChg>
        <pc:spChg chg="del">
          <ac:chgData name="Heather Harris" userId="ecb9813a-f3ff-4aa5-ab79-082509d25878" providerId="ADAL" clId="{7C192FE2-CA92-4524-87AA-A71FC2C601B1}" dt="2024-10-25T10:45:30.431" v="2235"/>
          <ac:spMkLst>
            <pc:docMk/>
            <pc:sldMk cId="866262838" sldId="439"/>
            <ac:spMk id="54" creationId="{A5EC319D-0FEA-4B95-A3EA-01E35672C95B}"/>
          </ac:spMkLst>
        </pc:spChg>
        <pc:cxnChg chg="del">
          <ac:chgData name="Heather Harris" userId="ecb9813a-f3ff-4aa5-ab79-082509d25878" providerId="ADAL" clId="{7C192FE2-CA92-4524-87AA-A71FC2C601B1}" dt="2024-10-25T10:45:30.431" v="2235"/>
          <ac:cxnSpMkLst>
            <pc:docMk/>
            <pc:sldMk cId="866262838" sldId="439"/>
            <ac:cxnSpMk id="40" creationId="{063B6EC6-D752-4EE7-908B-F8F19E8C7FEA}"/>
          </ac:cxnSpMkLst>
        </pc:cxnChg>
        <pc:cxnChg chg="del">
          <ac:chgData name="Heather Harris" userId="ecb9813a-f3ff-4aa5-ab79-082509d25878" providerId="ADAL" clId="{7C192FE2-CA92-4524-87AA-A71FC2C601B1}" dt="2024-10-25T10:45:30.431" v="2235"/>
          <ac:cxnSpMkLst>
            <pc:docMk/>
            <pc:sldMk cId="866262838" sldId="439"/>
            <ac:cxnSpMk id="42" creationId="{EFECD4E8-AD3E-4228-82A2-9461958EA94D}"/>
          </ac:cxnSpMkLst>
        </pc:cxnChg>
      </pc:sldChg>
      <pc:sldChg chg="modSp del mod ord">
        <pc:chgData name="Heather Harris" userId="ecb9813a-f3ff-4aa5-ab79-082509d25878" providerId="ADAL" clId="{7C192FE2-CA92-4524-87AA-A71FC2C601B1}" dt="2024-10-24T08:57:37.760" v="697" actId="47"/>
        <pc:sldMkLst>
          <pc:docMk/>
          <pc:sldMk cId="313226328" sldId="440"/>
        </pc:sldMkLst>
        <pc:spChg chg="mod">
          <ac:chgData name="Heather Harris" userId="ecb9813a-f3ff-4aa5-ab79-082509d25878" providerId="ADAL" clId="{7C192FE2-CA92-4524-87AA-A71FC2C601B1}" dt="2024-10-24T08:37:21.947" v="317" actId="1076"/>
          <ac:spMkLst>
            <pc:docMk/>
            <pc:sldMk cId="313226328" sldId="440"/>
            <ac:spMk id="2" creationId="{095D9146-0032-7099-6004-5D26DF015AA2}"/>
          </ac:spMkLst>
        </pc:spChg>
        <pc:picChg chg="mod">
          <ac:chgData name="Heather Harris" userId="ecb9813a-f3ff-4aa5-ab79-082509d25878" providerId="ADAL" clId="{7C192FE2-CA92-4524-87AA-A71FC2C601B1}" dt="2024-10-24T08:35:58.538" v="295" actId="1076"/>
          <ac:picMkLst>
            <pc:docMk/>
            <pc:sldMk cId="313226328" sldId="440"/>
            <ac:picMk id="5" creationId="{F53ED89D-82CC-3269-9A4E-54769FECB0B2}"/>
          </ac:picMkLst>
        </pc:picChg>
      </pc:sldChg>
      <pc:sldChg chg="modSp del mod">
        <pc:chgData name="Heather Harris" userId="ecb9813a-f3ff-4aa5-ab79-082509d25878" providerId="ADAL" clId="{7C192FE2-CA92-4524-87AA-A71FC2C601B1}" dt="2024-10-25T11:27:21.876" v="3213" actId="47"/>
        <pc:sldMkLst>
          <pc:docMk/>
          <pc:sldMk cId="342050218" sldId="441"/>
        </pc:sldMkLst>
        <pc:spChg chg="mod">
          <ac:chgData name="Heather Harris" userId="ecb9813a-f3ff-4aa5-ab79-082509d25878" providerId="ADAL" clId="{7C192FE2-CA92-4524-87AA-A71FC2C601B1}" dt="2024-10-25T10:51:02.264" v="2288" actId="1076"/>
          <ac:spMkLst>
            <pc:docMk/>
            <pc:sldMk cId="342050218" sldId="441"/>
            <ac:spMk id="2" creationId="{0A715D94-20B4-22F0-4238-66EA8A67D3BC}"/>
          </ac:spMkLst>
        </pc:spChg>
      </pc:sldChg>
      <pc:sldChg chg="del">
        <pc:chgData name="Heather Harris" userId="ecb9813a-f3ff-4aa5-ab79-082509d25878" providerId="ADAL" clId="{7C192FE2-CA92-4524-87AA-A71FC2C601B1}" dt="2024-10-24T08:17:41.419" v="5" actId="47"/>
        <pc:sldMkLst>
          <pc:docMk/>
          <pc:sldMk cId="229568359" sldId="442"/>
        </pc:sldMkLst>
      </pc:sldChg>
      <pc:sldChg chg="addSp delSp modSp add mod ord setBg delDesignElem">
        <pc:chgData name="Heather Harris" userId="ecb9813a-f3ff-4aa5-ab79-082509d25878" providerId="ADAL" clId="{7C192FE2-CA92-4524-87AA-A71FC2C601B1}" dt="2024-10-25T13:05:29.622" v="4329" actId="20577"/>
        <pc:sldMkLst>
          <pc:docMk/>
          <pc:sldMk cId="1440081362" sldId="442"/>
        </pc:sldMkLst>
        <pc:spChg chg="mod">
          <ac:chgData name="Heather Harris" userId="ecb9813a-f3ff-4aa5-ab79-082509d25878" providerId="ADAL" clId="{7C192FE2-CA92-4524-87AA-A71FC2C601B1}" dt="2024-10-25T13:05:29.622" v="4329" actId="20577"/>
          <ac:spMkLst>
            <pc:docMk/>
            <pc:sldMk cId="1440081362" sldId="442"/>
            <ac:spMk id="2" creationId="{095D9146-0032-7099-6004-5D26DF015AA2}"/>
          </ac:spMkLst>
        </pc:spChg>
        <pc:spChg chg="add del mod ord">
          <ac:chgData name="Heather Harris" userId="ecb9813a-f3ff-4aa5-ab79-082509d25878" providerId="ADAL" clId="{7C192FE2-CA92-4524-87AA-A71FC2C601B1}" dt="2024-10-25T10:47:22.793" v="2252" actId="478"/>
          <ac:spMkLst>
            <pc:docMk/>
            <pc:sldMk cId="1440081362" sldId="442"/>
            <ac:spMk id="4" creationId="{B87C18B1-1458-954F-2B35-3680ED4A7EE2}"/>
          </ac:spMkLst>
        </pc:spChg>
        <pc:spChg chg="add del mod">
          <ac:chgData name="Heather Harris" userId="ecb9813a-f3ff-4aa5-ab79-082509d25878" providerId="ADAL" clId="{7C192FE2-CA92-4524-87AA-A71FC2C601B1}" dt="2024-10-25T11:11:22.115" v="2557" actId="1076"/>
          <ac:spMkLst>
            <pc:docMk/>
            <pc:sldMk cId="1440081362" sldId="442"/>
            <ac:spMk id="6" creationId="{E29598F7-9E78-A7EE-1C8C-AB77DF61D128}"/>
          </ac:spMkLst>
        </pc:spChg>
        <pc:spChg chg="add del">
          <ac:chgData name="Heather Harris" userId="ecb9813a-f3ff-4aa5-ab79-082509d25878" providerId="ADAL" clId="{7C192FE2-CA92-4524-87AA-A71FC2C601B1}" dt="2024-10-25T10:54:08.715" v="2303"/>
          <ac:spMkLst>
            <pc:docMk/>
            <pc:sldMk cId="1440081362" sldId="442"/>
            <ac:spMk id="8" creationId="{D4771268-CB57-404A-9271-370EB28F6090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1440081362" sldId="442"/>
            <ac:spMk id="10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1440081362" sldId="442"/>
            <ac:spMk id="13" creationId="{047C8CCB-F95D-4249-92DD-651249D3535A}"/>
          </ac:spMkLst>
        </pc:spChg>
        <pc:picChg chg="add del mod modCrop">
          <ac:chgData name="Heather Harris" userId="ecb9813a-f3ff-4aa5-ab79-082509d25878" providerId="ADAL" clId="{7C192FE2-CA92-4524-87AA-A71FC2C601B1}" dt="2024-10-25T10:59:03.670" v="2344" actId="26606"/>
          <ac:picMkLst>
            <pc:docMk/>
            <pc:sldMk cId="1440081362" sldId="442"/>
            <ac:picMk id="3" creationId="{C3CA2CDD-C6F7-6B7E-7982-291CEE9D1041}"/>
          </ac:picMkLst>
        </pc:picChg>
        <pc:picChg chg="del mod modCrop">
          <ac:chgData name="Heather Harris" userId="ecb9813a-f3ff-4aa5-ab79-082509d25878" providerId="ADAL" clId="{7C192FE2-CA92-4524-87AA-A71FC2C601B1}" dt="2024-10-25T10:16:49.121" v="1157" actId="478"/>
          <ac:picMkLst>
            <pc:docMk/>
            <pc:sldMk cId="1440081362" sldId="442"/>
            <ac:picMk id="5" creationId="{F53ED89D-82CC-3269-9A4E-54769FECB0B2}"/>
          </ac:picMkLst>
        </pc:picChg>
        <pc:picChg chg="del mod">
          <ac:chgData name="Heather Harris" userId="ecb9813a-f3ff-4aa5-ab79-082509d25878" providerId="ADAL" clId="{7C192FE2-CA92-4524-87AA-A71FC2C601B1}" dt="2024-10-25T10:21:38.627" v="1353" actId="478"/>
          <ac:picMkLst>
            <pc:docMk/>
            <pc:sldMk cId="1440081362" sldId="442"/>
            <ac:picMk id="7" creationId="{FC1319B7-04DB-D566-88A2-D0768ED1E8CD}"/>
          </ac:picMkLst>
        </pc:picChg>
        <pc:picChg chg="del mod">
          <ac:chgData name="Heather Harris" userId="ecb9813a-f3ff-4aa5-ab79-082509d25878" providerId="ADAL" clId="{7C192FE2-CA92-4524-87AA-A71FC2C601B1}" dt="2024-10-25T10:21:49.770" v="1362" actId="478"/>
          <ac:picMkLst>
            <pc:docMk/>
            <pc:sldMk cId="1440081362" sldId="442"/>
            <ac:picMk id="9" creationId="{891F06E8-A20D-1151-6699-D9526C1BF340}"/>
          </ac:picMkLst>
        </pc:picChg>
        <pc:picChg chg="del mod modCrop">
          <ac:chgData name="Heather Harris" userId="ecb9813a-f3ff-4aa5-ab79-082509d25878" providerId="ADAL" clId="{7C192FE2-CA92-4524-87AA-A71FC2C601B1}" dt="2024-10-25T10:21:39.165" v="1354" actId="478"/>
          <ac:picMkLst>
            <pc:docMk/>
            <pc:sldMk cId="1440081362" sldId="442"/>
            <ac:picMk id="11" creationId="{4B139F0F-1051-92C5-7A4B-AB71F6451396}"/>
          </ac:picMkLst>
        </pc:picChg>
        <pc:picChg chg="add mod">
          <ac:chgData name="Heather Harris" userId="ecb9813a-f3ff-4aa5-ab79-082509d25878" providerId="ADAL" clId="{7C192FE2-CA92-4524-87AA-A71FC2C601B1}" dt="2024-10-25T11:30:18.028" v="3283"/>
          <ac:picMkLst>
            <pc:docMk/>
            <pc:sldMk cId="1440081362" sldId="442"/>
            <ac:picMk id="12" creationId="{AF65FCED-A86B-C055-31C9-E2F12EB75BC4}"/>
          </ac:picMkLst>
        </pc:picChg>
      </pc:sldChg>
      <pc:sldChg chg="addSp delSp modSp new mod ord setBg setClrOvrMap">
        <pc:chgData name="Heather Harris" userId="ecb9813a-f3ff-4aa5-ab79-082509d25878" providerId="ADAL" clId="{7C192FE2-CA92-4524-87AA-A71FC2C601B1}" dt="2024-10-25T12:36:19.533" v="3757"/>
        <pc:sldMkLst>
          <pc:docMk/>
          <pc:sldMk cId="452301537" sldId="443"/>
        </pc:sldMkLst>
        <pc:spChg chg="mod">
          <ac:chgData name="Heather Harris" userId="ecb9813a-f3ff-4aa5-ab79-082509d25878" providerId="ADAL" clId="{7C192FE2-CA92-4524-87AA-A71FC2C601B1}" dt="2024-10-25T11:30:31.860" v="3288" actId="26606"/>
          <ac:spMkLst>
            <pc:docMk/>
            <pc:sldMk cId="452301537" sldId="443"/>
            <ac:spMk id="2" creationId="{6C6C4E7B-7E6A-CB6E-AF18-8FED54E3EC63}"/>
          </ac:spMkLst>
        </pc:spChg>
        <pc:spChg chg="add del mod">
          <ac:chgData name="Heather Harris" userId="ecb9813a-f3ff-4aa5-ab79-082509d25878" providerId="ADAL" clId="{7C192FE2-CA92-4524-87AA-A71FC2C601B1}" dt="2024-10-25T11:17:40.315" v="2797" actId="26606"/>
          <ac:spMkLst>
            <pc:docMk/>
            <pc:sldMk cId="452301537" sldId="443"/>
            <ac:spMk id="3" creationId="{5F2A3DF7-31FD-9AAC-70E3-334BCE3ADFA3}"/>
          </ac:spMkLst>
        </pc:spChg>
        <pc:spChg chg="add del">
          <ac:chgData name="Heather Harris" userId="ecb9813a-f3ff-4aa5-ab79-082509d25878" providerId="ADAL" clId="{7C192FE2-CA92-4524-87AA-A71FC2C601B1}" dt="2024-10-25T11:17:00.794" v="2786" actId="26606"/>
          <ac:spMkLst>
            <pc:docMk/>
            <pc:sldMk cId="452301537" sldId="443"/>
            <ac:spMk id="9" creationId="{BACC6370-2D7E-4714-9D71-7542949D7D5D}"/>
          </ac:spMkLst>
        </pc:spChg>
        <pc:spChg chg="add del">
          <ac:chgData name="Heather Harris" userId="ecb9813a-f3ff-4aa5-ab79-082509d25878" providerId="ADAL" clId="{7C192FE2-CA92-4524-87AA-A71FC2C601B1}" dt="2024-10-25T11:17:11.841" v="2792" actId="26606"/>
          <ac:spMkLst>
            <pc:docMk/>
            <pc:sldMk cId="452301537" sldId="443"/>
            <ac:spMk id="10" creationId="{EDDBB197-D710-4A4F-A9CA-FD2177498BE8}"/>
          </ac:spMkLst>
        </pc:spChg>
        <pc:spChg chg="add del">
          <ac:chgData name="Heather Harris" userId="ecb9813a-f3ff-4aa5-ab79-082509d25878" providerId="ADAL" clId="{7C192FE2-CA92-4524-87AA-A71FC2C601B1}" dt="2024-10-25T11:17:00.794" v="2786" actId="26606"/>
          <ac:spMkLst>
            <pc:docMk/>
            <pc:sldMk cId="452301537" sldId="443"/>
            <ac:spMk id="11" creationId="{F68B3F68-107C-434F-AA38-110D5EA91B85}"/>
          </ac:spMkLst>
        </pc:spChg>
        <pc:spChg chg="add del">
          <ac:chgData name="Heather Harris" userId="ecb9813a-f3ff-4aa5-ab79-082509d25878" providerId="ADAL" clId="{7C192FE2-CA92-4524-87AA-A71FC2C601B1}" dt="2024-10-25T11:17:11.841" v="2792" actId="26606"/>
          <ac:spMkLst>
            <pc:docMk/>
            <pc:sldMk cId="452301537" sldId="443"/>
            <ac:spMk id="12" creationId="{975D1CFA-2CDB-4B64-BD9F-85744E8DA12F}"/>
          </ac:spMkLst>
        </pc:spChg>
        <pc:spChg chg="add del">
          <ac:chgData name="Heather Harris" userId="ecb9813a-f3ff-4aa5-ab79-082509d25878" providerId="ADAL" clId="{7C192FE2-CA92-4524-87AA-A71FC2C601B1}" dt="2024-10-25T11:17:00.794" v="2786" actId="26606"/>
          <ac:spMkLst>
            <pc:docMk/>
            <pc:sldMk cId="452301537" sldId="443"/>
            <ac:spMk id="13" creationId="{AAD0DBB9-1A4B-4391-81D4-CB19F9AB918A}"/>
          </ac:spMkLst>
        </pc:spChg>
        <pc:spChg chg="add del">
          <ac:chgData name="Heather Harris" userId="ecb9813a-f3ff-4aa5-ab79-082509d25878" providerId="ADAL" clId="{7C192FE2-CA92-4524-87AA-A71FC2C601B1}" dt="2024-10-25T11:17:00.794" v="2786" actId="26606"/>
          <ac:spMkLst>
            <pc:docMk/>
            <pc:sldMk cId="452301537" sldId="443"/>
            <ac:spMk id="15" creationId="{063BBA22-50EA-4C4D-BE05-F1CE4E63AA56}"/>
          </ac:spMkLst>
        </pc:spChg>
        <pc:spChg chg="add del">
          <ac:chgData name="Heather Harris" userId="ecb9813a-f3ff-4aa5-ab79-082509d25878" providerId="ADAL" clId="{7C192FE2-CA92-4524-87AA-A71FC2C601B1}" dt="2024-10-25T11:17:04.617" v="2788" actId="26606"/>
          <ac:spMkLst>
            <pc:docMk/>
            <pc:sldMk cId="452301537" sldId="443"/>
            <ac:spMk id="17" creationId="{738F59A4-4431-460D-8E49-6E65C189A566}"/>
          </ac:spMkLst>
        </pc:spChg>
        <pc:spChg chg="add del mod">
          <ac:chgData name="Heather Harris" userId="ecb9813a-f3ff-4aa5-ab79-082509d25878" providerId="ADAL" clId="{7C192FE2-CA92-4524-87AA-A71FC2C601B1}" dt="2024-10-25T12:36:19.533" v="3757"/>
          <ac:spMkLst>
            <pc:docMk/>
            <pc:sldMk cId="452301537" sldId="443"/>
            <ac:spMk id="21" creationId="{3B7B54BF-126A-CA01-D8B1-EEAA545D4A53}"/>
          </ac:spMkLst>
        </pc:spChg>
        <pc:spChg chg="add del">
          <ac:chgData name="Heather Harris" userId="ecb9813a-f3ff-4aa5-ab79-082509d25878" providerId="ADAL" clId="{7C192FE2-CA92-4524-87AA-A71FC2C601B1}" dt="2024-10-25T11:17:11.841" v="2792" actId="26606"/>
          <ac:spMkLst>
            <pc:docMk/>
            <pc:sldMk cId="452301537" sldId="443"/>
            <ac:spMk id="24" creationId="{5F2A3DF7-31FD-9AAC-70E3-334BCE3ADFA3}"/>
          </ac:spMkLst>
        </pc:spChg>
        <pc:spChg chg="add del">
          <ac:chgData name="Heather Harris" userId="ecb9813a-f3ff-4aa5-ab79-082509d25878" providerId="ADAL" clId="{7C192FE2-CA92-4524-87AA-A71FC2C601B1}" dt="2024-10-25T11:17:40.282" v="2796" actId="26606"/>
          <ac:spMkLst>
            <pc:docMk/>
            <pc:sldMk cId="452301537" sldId="443"/>
            <ac:spMk id="34" creationId="{5F2A3DF7-31FD-9AAC-70E3-334BCE3ADFA3}"/>
          </ac:spMkLst>
        </pc:spChg>
        <pc:spChg chg="add del">
          <ac:chgData name="Heather Harris" userId="ecb9813a-f3ff-4aa5-ab79-082509d25878" providerId="ADAL" clId="{7C192FE2-CA92-4524-87AA-A71FC2C601B1}" dt="2024-10-25T11:20:04.790" v="2821" actId="26606"/>
          <ac:spMkLst>
            <pc:docMk/>
            <pc:sldMk cId="452301537" sldId="443"/>
            <ac:spMk id="36" creationId="{7301F447-EEF7-48F5-AF73-7566EE7F64AD}"/>
          </ac:spMkLst>
        </pc:spChg>
        <pc:spChg chg="add del">
          <ac:chgData name="Heather Harris" userId="ecb9813a-f3ff-4aa5-ab79-082509d25878" providerId="ADAL" clId="{7C192FE2-CA92-4524-87AA-A71FC2C601B1}" dt="2024-10-25T11:20:04.790" v="2821" actId="26606"/>
          <ac:spMkLst>
            <pc:docMk/>
            <pc:sldMk cId="452301537" sldId="443"/>
            <ac:spMk id="37" creationId="{F7117410-A2A4-4085-9ADC-46744551DBDE}"/>
          </ac:spMkLst>
        </pc:spChg>
        <pc:spChg chg="add del">
          <ac:chgData name="Heather Harris" userId="ecb9813a-f3ff-4aa5-ab79-082509d25878" providerId="ADAL" clId="{7C192FE2-CA92-4524-87AA-A71FC2C601B1}" dt="2024-10-25T11:20:04.790" v="2821" actId="26606"/>
          <ac:spMkLst>
            <pc:docMk/>
            <pc:sldMk cId="452301537" sldId="443"/>
            <ac:spMk id="38" creationId="{99F74EB5-E547-4FB4-95F5-BCC788F3C4A0}"/>
          </ac:spMkLst>
        </pc:spChg>
        <pc:spChg chg="add del">
          <ac:chgData name="Heather Harris" userId="ecb9813a-f3ff-4aa5-ab79-082509d25878" providerId="ADAL" clId="{7C192FE2-CA92-4524-87AA-A71FC2C601B1}" dt="2024-10-25T11:19:46.745" v="2814" actId="26606"/>
          <ac:spMkLst>
            <pc:docMk/>
            <pc:sldMk cId="452301537" sldId="443"/>
            <ac:spMk id="44" creationId="{BACC6370-2D7E-4714-9D71-7542949D7D5D}"/>
          </ac:spMkLst>
        </pc:spChg>
        <pc:spChg chg="add del">
          <ac:chgData name="Heather Harris" userId="ecb9813a-f3ff-4aa5-ab79-082509d25878" providerId="ADAL" clId="{7C192FE2-CA92-4524-87AA-A71FC2C601B1}" dt="2024-10-25T11:20:04.766" v="2820" actId="26606"/>
          <ac:spMkLst>
            <pc:docMk/>
            <pc:sldMk cId="452301537" sldId="443"/>
            <ac:spMk id="45" creationId="{257363FD-7E77-4145-9483-331A807ADF0E}"/>
          </ac:spMkLst>
        </pc:spChg>
        <pc:spChg chg="add del">
          <ac:chgData name="Heather Harris" userId="ecb9813a-f3ff-4aa5-ab79-082509d25878" providerId="ADAL" clId="{7C192FE2-CA92-4524-87AA-A71FC2C601B1}" dt="2024-10-25T11:19:46.745" v="2814" actId="26606"/>
          <ac:spMkLst>
            <pc:docMk/>
            <pc:sldMk cId="452301537" sldId="443"/>
            <ac:spMk id="46" creationId="{F68B3F68-107C-434F-AA38-110D5EA91B85}"/>
          </ac:spMkLst>
        </pc:spChg>
        <pc:spChg chg="add del">
          <ac:chgData name="Heather Harris" userId="ecb9813a-f3ff-4aa5-ab79-082509d25878" providerId="ADAL" clId="{7C192FE2-CA92-4524-87AA-A71FC2C601B1}" dt="2024-10-25T11:21:20.914" v="2832" actId="26606"/>
          <ac:spMkLst>
            <pc:docMk/>
            <pc:sldMk cId="452301537" sldId="443"/>
            <ac:spMk id="47" creationId="{BACC6370-2D7E-4714-9D71-7542949D7D5D}"/>
          </ac:spMkLst>
        </pc:spChg>
        <pc:spChg chg="add del">
          <ac:chgData name="Heather Harris" userId="ecb9813a-f3ff-4aa5-ab79-082509d25878" providerId="ADAL" clId="{7C192FE2-CA92-4524-87AA-A71FC2C601B1}" dt="2024-10-25T11:19:46.745" v="2814" actId="26606"/>
          <ac:spMkLst>
            <pc:docMk/>
            <pc:sldMk cId="452301537" sldId="443"/>
            <ac:spMk id="48" creationId="{AAD0DBB9-1A4B-4391-81D4-CB19F9AB918A}"/>
          </ac:spMkLst>
        </pc:spChg>
        <pc:spChg chg="add del">
          <ac:chgData name="Heather Harris" userId="ecb9813a-f3ff-4aa5-ab79-082509d25878" providerId="ADAL" clId="{7C192FE2-CA92-4524-87AA-A71FC2C601B1}" dt="2024-10-25T11:21:20.914" v="2832" actId="26606"/>
          <ac:spMkLst>
            <pc:docMk/>
            <pc:sldMk cId="452301537" sldId="443"/>
            <ac:spMk id="49" creationId="{F68B3F68-107C-434F-AA38-110D5EA91B85}"/>
          </ac:spMkLst>
        </pc:spChg>
        <pc:spChg chg="add del">
          <ac:chgData name="Heather Harris" userId="ecb9813a-f3ff-4aa5-ab79-082509d25878" providerId="ADAL" clId="{7C192FE2-CA92-4524-87AA-A71FC2C601B1}" dt="2024-10-25T11:19:46.745" v="2814" actId="26606"/>
          <ac:spMkLst>
            <pc:docMk/>
            <pc:sldMk cId="452301537" sldId="443"/>
            <ac:spMk id="50" creationId="{063BBA22-50EA-4C4D-BE05-F1CE4E63AA56}"/>
          </ac:spMkLst>
        </pc:spChg>
        <pc:spChg chg="add del">
          <ac:chgData name="Heather Harris" userId="ecb9813a-f3ff-4aa5-ab79-082509d25878" providerId="ADAL" clId="{7C192FE2-CA92-4524-87AA-A71FC2C601B1}" dt="2024-10-25T11:21:20.914" v="2832" actId="26606"/>
          <ac:spMkLst>
            <pc:docMk/>
            <pc:sldMk cId="452301537" sldId="443"/>
            <ac:spMk id="51" creationId="{AAD0DBB9-1A4B-4391-81D4-CB19F9AB918A}"/>
          </ac:spMkLst>
        </pc:spChg>
        <pc:spChg chg="add del">
          <ac:chgData name="Heather Harris" userId="ecb9813a-f3ff-4aa5-ab79-082509d25878" providerId="ADAL" clId="{7C192FE2-CA92-4524-87AA-A71FC2C601B1}" dt="2024-10-25T11:19:49.148" v="2816" actId="26606"/>
          <ac:spMkLst>
            <pc:docMk/>
            <pc:sldMk cId="452301537" sldId="443"/>
            <ac:spMk id="52" creationId="{35DB3719-6FDC-4E5D-891D-FF40B7300F64}"/>
          </ac:spMkLst>
        </pc:spChg>
        <pc:spChg chg="add del">
          <ac:chgData name="Heather Harris" userId="ecb9813a-f3ff-4aa5-ab79-082509d25878" providerId="ADAL" clId="{7C192FE2-CA92-4524-87AA-A71FC2C601B1}" dt="2024-10-25T11:19:49.148" v="2816" actId="26606"/>
          <ac:spMkLst>
            <pc:docMk/>
            <pc:sldMk cId="452301537" sldId="443"/>
            <ac:spMk id="53" creationId="{E0CBAC23-2E3F-4A90-BA59-F8299F6A5439}"/>
          </ac:spMkLst>
        </pc:spChg>
        <pc:spChg chg="add del">
          <ac:chgData name="Heather Harris" userId="ecb9813a-f3ff-4aa5-ab79-082509d25878" providerId="ADAL" clId="{7C192FE2-CA92-4524-87AA-A71FC2C601B1}" dt="2024-10-25T11:21:20.914" v="2832" actId="26606"/>
          <ac:spMkLst>
            <pc:docMk/>
            <pc:sldMk cId="452301537" sldId="443"/>
            <ac:spMk id="54" creationId="{063BBA22-50EA-4C4D-BE05-F1CE4E63AA56}"/>
          </ac:spMkLst>
        </pc:spChg>
        <pc:spChg chg="add del">
          <ac:chgData name="Heather Harris" userId="ecb9813a-f3ff-4aa5-ab79-082509d25878" providerId="ADAL" clId="{7C192FE2-CA92-4524-87AA-A71FC2C601B1}" dt="2024-10-25T11:20:01.410" v="2818" actId="26606"/>
          <ac:spMkLst>
            <pc:docMk/>
            <pc:sldMk cId="452301537" sldId="443"/>
            <ac:spMk id="55" creationId="{BACC6370-2D7E-4714-9D71-7542949D7D5D}"/>
          </ac:spMkLst>
        </pc:spChg>
        <pc:spChg chg="add del">
          <ac:chgData name="Heather Harris" userId="ecb9813a-f3ff-4aa5-ab79-082509d25878" providerId="ADAL" clId="{7C192FE2-CA92-4524-87AA-A71FC2C601B1}" dt="2024-10-25T11:20:01.410" v="2818" actId="26606"/>
          <ac:spMkLst>
            <pc:docMk/>
            <pc:sldMk cId="452301537" sldId="443"/>
            <ac:spMk id="56" creationId="{F68B3F68-107C-434F-AA38-110D5EA91B85}"/>
          </ac:spMkLst>
        </pc:spChg>
        <pc:spChg chg="add del">
          <ac:chgData name="Heather Harris" userId="ecb9813a-f3ff-4aa5-ab79-082509d25878" providerId="ADAL" clId="{7C192FE2-CA92-4524-87AA-A71FC2C601B1}" dt="2024-10-25T11:20:01.410" v="2818" actId="26606"/>
          <ac:spMkLst>
            <pc:docMk/>
            <pc:sldMk cId="452301537" sldId="443"/>
            <ac:spMk id="57" creationId="{AAD0DBB9-1A4B-4391-81D4-CB19F9AB918A}"/>
          </ac:spMkLst>
        </pc:spChg>
        <pc:spChg chg="add del">
          <ac:chgData name="Heather Harris" userId="ecb9813a-f3ff-4aa5-ab79-082509d25878" providerId="ADAL" clId="{7C192FE2-CA92-4524-87AA-A71FC2C601B1}" dt="2024-10-25T11:20:01.410" v="2818" actId="26606"/>
          <ac:spMkLst>
            <pc:docMk/>
            <pc:sldMk cId="452301537" sldId="443"/>
            <ac:spMk id="58" creationId="{063BBA22-50EA-4C4D-BE05-F1CE4E63AA56}"/>
          </ac:spMkLst>
        </pc:spChg>
        <pc:spChg chg="add del">
          <ac:chgData name="Heather Harris" userId="ecb9813a-f3ff-4aa5-ab79-082509d25878" providerId="ADAL" clId="{7C192FE2-CA92-4524-87AA-A71FC2C601B1}" dt="2024-10-25T11:21:57.958" v="2838" actId="26606"/>
          <ac:spMkLst>
            <pc:docMk/>
            <pc:sldMk cId="452301537" sldId="443"/>
            <ac:spMk id="60" creationId="{D93394DA-E684-47C2-9020-13225823F40A}"/>
          </ac:spMkLst>
        </pc:spChg>
        <pc:spChg chg="add del">
          <ac:chgData name="Heather Harris" userId="ecb9813a-f3ff-4aa5-ab79-082509d25878" providerId="ADAL" clId="{7C192FE2-CA92-4524-87AA-A71FC2C601B1}" dt="2024-10-25T11:30:31.860" v="3288" actId="26606"/>
          <ac:spMkLst>
            <pc:docMk/>
            <pc:sldMk cId="452301537" sldId="443"/>
            <ac:spMk id="65" creationId="{6C4028FD-8BAA-4A19-BFDE-594D991B7552}"/>
          </ac:spMkLst>
        </pc:spChg>
        <pc:spChg chg="add">
          <ac:chgData name="Heather Harris" userId="ecb9813a-f3ff-4aa5-ab79-082509d25878" providerId="ADAL" clId="{7C192FE2-CA92-4524-87AA-A71FC2C601B1}" dt="2024-10-25T11:30:31.860" v="3288" actId="26606"/>
          <ac:spMkLst>
            <pc:docMk/>
            <pc:sldMk cId="452301537" sldId="443"/>
            <ac:spMk id="67" creationId="{955A2079-FA98-4876-80F0-72364A7D2EA4}"/>
          </ac:spMkLst>
        </pc:spChg>
        <pc:spChg chg="add del">
          <ac:chgData name="Heather Harris" userId="ecb9813a-f3ff-4aa5-ab79-082509d25878" providerId="ADAL" clId="{7C192FE2-CA92-4524-87AA-A71FC2C601B1}" dt="2024-10-25T11:30:29.759" v="3287" actId="26606"/>
          <ac:spMkLst>
            <pc:docMk/>
            <pc:sldMk cId="452301537" sldId="443"/>
            <ac:spMk id="70" creationId="{6C4028FD-8BAA-4A19-BFDE-594D991B7552}"/>
          </ac:spMkLst>
        </pc:spChg>
        <pc:grpChg chg="add del">
          <ac:chgData name="Heather Harris" userId="ecb9813a-f3ff-4aa5-ab79-082509d25878" providerId="ADAL" clId="{7C192FE2-CA92-4524-87AA-A71FC2C601B1}" dt="2024-10-25T11:17:40.282" v="2796" actId="26606"/>
          <ac:grpSpMkLst>
            <pc:docMk/>
            <pc:sldMk cId="452301537" sldId="443"/>
            <ac:grpSpMk id="8" creationId="{8DD77349-6ADE-99FE-8E04-12919EE56F9C}"/>
          </ac:grpSpMkLst>
        </pc:grpChg>
        <pc:grpChg chg="add del">
          <ac:chgData name="Heather Harris" userId="ecb9813a-f3ff-4aa5-ab79-082509d25878" providerId="ADAL" clId="{7C192FE2-CA92-4524-87AA-A71FC2C601B1}" dt="2024-10-25T11:17:11.841" v="2792" actId="26606"/>
          <ac:grpSpMkLst>
            <pc:docMk/>
            <pc:sldMk cId="452301537" sldId="443"/>
            <ac:grpSpMk id="14" creationId="{25EE5136-01F1-466C-962D-BA9B4C6757AA}"/>
          </ac:grpSpMkLst>
        </pc:grpChg>
        <pc:grpChg chg="add del">
          <ac:chgData name="Heather Harris" userId="ecb9813a-f3ff-4aa5-ab79-082509d25878" providerId="ADAL" clId="{7C192FE2-CA92-4524-87AA-A71FC2C601B1}" dt="2024-10-25T11:17:04.617" v="2788" actId="26606"/>
          <ac:grpSpMkLst>
            <pc:docMk/>
            <pc:sldMk cId="452301537" sldId="443"/>
            <ac:grpSpMk id="18" creationId="{8A919B9C-5C01-47E4-B2F2-45F589208ABF}"/>
          </ac:grpSpMkLst>
        </pc:grpChg>
        <pc:graphicFrameChg chg="add del">
          <ac:chgData name="Heather Harris" userId="ecb9813a-f3ff-4aa5-ab79-082509d25878" providerId="ADAL" clId="{7C192FE2-CA92-4524-87AA-A71FC2C601B1}" dt="2024-10-25T11:17:00.794" v="2786" actId="26606"/>
          <ac:graphicFrameMkLst>
            <pc:docMk/>
            <pc:sldMk cId="452301537" sldId="443"/>
            <ac:graphicFrameMk id="5" creationId="{4B169EE3-C15B-3CF7-CA6B-8F5CCDAA948B}"/>
          </ac:graphicFrameMkLst>
        </pc:graphicFrameChg>
        <pc:graphicFrameChg chg="add del">
          <ac:chgData name="Heather Harris" userId="ecb9813a-f3ff-4aa5-ab79-082509d25878" providerId="ADAL" clId="{7C192FE2-CA92-4524-87AA-A71FC2C601B1}" dt="2024-10-25T11:17:04.617" v="2788" actId="26606"/>
          <ac:graphicFrameMkLst>
            <pc:docMk/>
            <pc:sldMk cId="452301537" sldId="443"/>
            <ac:graphicFrameMk id="20" creationId="{A27849ED-42B0-AE56-D37F-43E160948E6C}"/>
          </ac:graphicFrameMkLst>
        </pc:graphicFrameChg>
        <pc:graphicFrameChg chg="add del">
          <ac:chgData name="Heather Harris" userId="ecb9813a-f3ff-4aa5-ab79-082509d25878" providerId="ADAL" clId="{7C192FE2-CA92-4524-87AA-A71FC2C601B1}" dt="2024-10-25T11:17:07.291" v="2790" actId="26606"/>
          <ac:graphicFrameMkLst>
            <pc:docMk/>
            <pc:sldMk cId="452301537" sldId="443"/>
            <ac:graphicFrameMk id="22" creationId="{48E62CF8-FC37-ABD0-C776-E989F70D6A19}"/>
          </ac:graphicFrameMkLst>
        </pc:graphicFrameChg>
        <pc:graphicFrameChg chg="add del">
          <ac:chgData name="Heather Harris" userId="ecb9813a-f3ff-4aa5-ab79-082509d25878" providerId="ADAL" clId="{7C192FE2-CA92-4524-87AA-A71FC2C601B1}" dt="2024-10-25T11:17:32.736" v="2794" actId="26606"/>
          <ac:graphicFrameMkLst>
            <pc:docMk/>
            <pc:sldMk cId="452301537" sldId="443"/>
            <ac:graphicFrameMk id="29" creationId="{3F0FB158-00F3-C9FF-A41C-B83740B65103}"/>
          </ac:graphicFrameMkLst>
        </pc:graphicFrameChg>
        <pc:graphicFrameChg chg="add mod ord modGraphic">
          <ac:chgData name="Heather Harris" userId="ecb9813a-f3ff-4aa5-ab79-082509d25878" providerId="ADAL" clId="{7C192FE2-CA92-4524-87AA-A71FC2C601B1}" dt="2024-10-25T11:30:31.860" v="3288" actId="26606"/>
          <ac:graphicFrameMkLst>
            <pc:docMk/>
            <pc:sldMk cId="452301537" sldId="443"/>
            <ac:graphicFrameMk id="39" creationId="{87FF8BEA-C393-EFB8-7A50-6B3EDA8F4984}"/>
          </ac:graphicFrameMkLst>
        </pc:graphicFrameChg>
        <pc:picChg chg="add mod">
          <ac:chgData name="Heather Harris" userId="ecb9813a-f3ff-4aa5-ab79-082509d25878" providerId="ADAL" clId="{7C192FE2-CA92-4524-87AA-A71FC2C601B1}" dt="2024-10-25T11:30:24.565" v="3285"/>
          <ac:picMkLst>
            <pc:docMk/>
            <pc:sldMk cId="452301537" sldId="443"/>
            <ac:picMk id="4" creationId="{12BE7858-AF3D-A070-6DE5-808588484E53}"/>
          </ac:picMkLst>
        </pc:picChg>
        <pc:picChg chg="add del">
          <ac:chgData name="Heather Harris" userId="ecb9813a-f3ff-4aa5-ab79-082509d25878" providerId="ADAL" clId="{7C192FE2-CA92-4524-87AA-A71FC2C601B1}" dt="2024-10-25T11:17:07.291" v="2790" actId="26606"/>
          <ac:picMkLst>
            <pc:docMk/>
            <pc:sldMk cId="452301537" sldId="443"/>
            <ac:picMk id="6" creationId="{72116C85-372D-9A8E-FFCE-5665F6E41EB3}"/>
          </ac:picMkLst>
        </pc:picChg>
        <pc:picChg chg="add del">
          <ac:chgData name="Heather Harris" userId="ecb9813a-f3ff-4aa5-ab79-082509d25878" providerId="ADAL" clId="{7C192FE2-CA92-4524-87AA-A71FC2C601B1}" dt="2024-10-25T11:17:11.841" v="2792" actId="26606"/>
          <ac:picMkLst>
            <pc:docMk/>
            <pc:sldMk cId="452301537" sldId="443"/>
            <ac:picMk id="7" creationId="{8DFBE964-FA6A-BF96-2FB3-67F08272BB1E}"/>
          </ac:picMkLst>
        </pc:picChg>
        <pc:picChg chg="add del">
          <ac:chgData name="Heather Harris" userId="ecb9813a-f3ff-4aa5-ab79-082509d25878" providerId="ADAL" clId="{7C192FE2-CA92-4524-87AA-A71FC2C601B1}" dt="2024-10-25T11:20:04.766" v="2820" actId="26606"/>
          <ac:picMkLst>
            <pc:docMk/>
            <pc:sldMk cId="452301537" sldId="443"/>
            <ac:picMk id="41" creationId="{B566AE1A-4E27-8DD4-6686-8105D1184A45}"/>
          </ac:picMkLst>
        </pc:picChg>
        <pc:picChg chg="add del">
          <ac:chgData name="Heather Harris" userId="ecb9813a-f3ff-4aa5-ab79-082509d25878" providerId="ADAL" clId="{7C192FE2-CA92-4524-87AA-A71FC2C601B1}" dt="2024-10-25T11:21:53.988" v="2837" actId="478"/>
          <ac:picMkLst>
            <pc:docMk/>
            <pc:sldMk cId="452301537" sldId="443"/>
            <ac:picMk id="59" creationId="{8DA5A2F2-63EA-1AFC-15C5-E02DF49ADB96}"/>
          </ac:picMkLst>
        </pc:picChg>
      </pc:sldChg>
      <pc:sldChg chg="del">
        <pc:chgData name="Heather Harris" userId="ecb9813a-f3ff-4aa5-ab79-082509d25878" providerId="ADAL" clId="{7C192FE2-CA92-4524-87AA-A71FC2C601B1}" dt="2024-10-24T08:17:27.080" v="3" actId="47"/>
        <pc:sldMkLst>
          <pc:docMk/>
          <pc:sldMk cId="2413751198" sldId="443"/>
        </pc:sldMkLst>
      </pc:sldChg>
      <pc:sldChg chg="addSp delSp modSp add del mod">
        <pc:chgData name="Heather Harris" userId="ecb9813a-f3ff-4aa5-ab79-082509d25878" providerId="ADAL" clId="{7C192FE2-CA92-4524-87AA-A71FC2C601B1}" dt="2024-10-24T09:02:23.834" v="975" actId="47"/>
        <pc:sldMkLst>
          <pc:docMk/>
          <pc:sldMk cId="90519286" sldId="444"/>
        </pc:sldMkLst>
        <pc:spChg chg="add del mod">
          <ac:chgData name="Heather Harris" userId="ecb9813a-f3ff-4aa5-ab79-082509d25878" providerId="ADAL" clId="{7C192FE2-CA92-4524-87AA-A71FC2C601B1}" dt="2024-10-24T08:59:57.767" v="894" actId="478"/>
          <ac:spMkLst>
            <pc:docMk/>
            <pc:sldMk cId="90519286" sldId="444"/>
            <ac:spMk id="3" creationId="{2672540C-27E7-AE20-7D51-5E51B09C0BE7}"/>
          </ac:spMkLst>
        </pc:spChg>
        <pc:picChg chg="mod">
          <ac:chgData name="Heather Harris" userId="ecb9813a-f3ff-4aa5-ab79-082509d25878" providerId="ADAL" clId="{7C192FE2-CA92-4524-87AA-A71FC2C601B1}" dt="2024-10-24T09:00:17.917" v="899" actId="14100"/>
          <ac:picMkLst>
            <pc:docMk/>
            <pc:sldMk cId="90519286" sldId="444"/>
            <ac:picMk id="7" creationId="{FC1319B7-04DB-D566-88A2-D0768ED1E8CD}"/>
          </ac:picMkLst>
        </pc:picChg>
        <pc:picChg chg="mod">
          <ac:chgData name="Heather Harris" userId="ecb9813a-f3ff-4aa5-ab79-082509d25878" providerId="ADAL" clId="{7C192FE2-CA92-4524-87AA-A71FC2C601B1}" dt="2024-10-24T09:00:04.237" v="897" actId="1076"/>
          <ac:picMkLst>
            <pc:docMk/>
            <pc:sldMk cId="90519286" sldId="444"/>
            <ac:picMk id="9" creationId="{891F06E8-A20D-1151-6699-D9526C1BF340}"/>
          </ac:picMkLst>
        </pc:picChg>
        <pc:picChg chg="mod">
          <ac:chgData name="Heather Harris" userId="ecb9813a-f3ff-4aa5-ab79-082509d25878" providerId="ADAL" clId="{7C192FE2-CA92-4524-87AA-A71FC2C601B1}" dt="2024-10-24T08:59:59.593" v="895" actId="1076"/>
          <ac:picMkLst>
            <pc:docMk/>
            <pc:sldMk cId="90519286" sldId="444"/>
            <ac:picMk id="11" creationId="{4B139F0F-1051-92C5-7A4B-AB71F6451396}"/>
          </ac:picMkLst>
        </pc:picChg>
      </pc:sldChg>
      <pc:sldChg chg="addSp delSp modSp new mod ord setBg delDesignElem">
        <pc:chgData name="Heather Harris" userId="ecb9813a-f3ff-4aa5-ab79-082509d25878" providerId="ADAL" clId="{7C192FE2-CA92-4524-87AA-A71FC2C601B1}" dt="2024-10-25T11:31:00.809" v="3291" actId="20577"/>
        <pc:sldMkLst>
          <pc:docMk/>
          <pc:sldMk cId="314775489" sldId="444"/>
        </pc:sldMkLst>
        <pc:spChg chg="mod ord">
          <ac:chgData name="Heather Harris" userId="ecb9813a-f3ff-4aa5-ab79-082509d25878" providerId="ADAL" clId="{7C192FE2-CA92-4524-87AA-A71FC2C601B1}" dt="2024-10-25T11:31:00.809" v="3291" actId="20577"/>
          <ac:spMkLst>
            <pc:docMk/>
            <pc:sldMk cId="314775489" sldId="444"/>
            <ac:spMk id="2" creationId="{F3B7D53F-193D-2EB6-D226-C0ACE3A852CE}"/>
          </ac:spMkLst>
        </pc:spChg>
        <pc:spChg chg="add del mod">
          <ac:chgData name="Heather Harris" userId="ecb9813a-f3ff-4aa5-ab79-082509d25878" providerId="ADAL" clId="{7C192FE2-CA92-4524-87AA-A71FC2C601B1}" dt="2024-10-25T10:46:02.442" v="2240" actId="478"/>
          <ac:spMkLst>
            <pc:docMk/>
            <pc:sldMk cId="314775489" sldId="444"/>
            <ac:spMk id="4" creationId="{BB6C8413-F804-48A8-4E30-EB008E9E6F9E}"/>
          </ac:spMkLst>
        </pc:spChg>
        <pc:spChg chg="add del">
          <ac:chgData name="Heather Harris" userId="ecb9813a-f3ff-4aa5-ab79-082509d25878" providerId="ADAL" clId="{7C192FE2-CA92-4524-87AA-A71FC2C601B1}" dt="2024-10-25T10:56:41.997" v="2324" actId="26606"/>
          <ac:spMkLst>
            <pc:docMk/>
            <pc:sldMk cId="314775489" sldId="444"/>
            <ac:spMk id="5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0:56:41.997" v="2324" actId="26606"/>
          <ac:spMkLst>
            <pc:docMk/>
            <pc:sldMk cId="314775489" sldId="444"/>
            <ac:spMk id="6" creationId="{047C8CCB-F95D-4249-92DD-651249D3535A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314775489" sldId="444"/>
            <ac:spMk id="7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0:46:59.451" v="2248" actId="26606"/>
          <ac:spMkLst>
            <pc:docMk/>
            <pc:sldMk cId="314775489" sldId="444"/>
            <ac:spMk id="8" creationId="{A4AC5506-6312-4701-8D3C-40187889A947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314775489" sldId="444"/>
            <ac:spMk id="9" creationId="{047C8CCB-F95D-4249-92DD-651249D3535A}"/>
          </ac:spMkLst>
        </pc:spChg>
        <pc:spChg chg="add del">
          <ac:chgData name="Heather Harris" userId="ecb9813a-f3ff-4aa5-ab79-082509d25878" providerId="ADAL" clId="{7C192FE2-CA92-4524-87AA-A71FC2C601B1}" dt="2024-10-25T10:54:08.715" v="2303"/>
          <ac:spMkLst>
            <pc:docMk/>
            <pc:sldMk cId="314775489" sldId="444"/>
            <ac:spMk id="10" creationId="{D4771268-CB57-404A-9271-370EB28F6090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314775489" sldId="444"/>
            <ac:spMk id="11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314775489" sldId="444"/>
            <ac:spMk id="13" creationId="{047C8CCB-F95D-4249-92DD-651249D3535A}"/>
          </ac:spMkLst>
        </pc:spChg>
        <pc:picChg chg="add mod ord">
          <ac:chgData name="Heather Harris" userId="ecb9813a-f3ff-4aa5-ab79-082509d25878" providerId="ADAL" clId="{7C192FE2-CA92-4524-87AA-A71FC2C601B1}" dt="2024-10-25T10:55:57.345" v="2320" actId="26606"/>
          <ac:picMkLst>
            <pc:docMk/>
            <pc:sldMk cId="314775489" sldId="444"/>
            <ac:picMk id="3" creationId="{2E42FD74-33CD-BDAC-4BE6-93BF4F8071D4}"/>
          </ac:picMkLst>
        </pc:picChg>
        <pc:picChg chg="add mod modCrop">
          <ac:chgData name="Heather Harris" userId="ecb9813a-f3ff-4aa5-ab79-082509d25878" providerId="ADAL" clId="{7C192FE2-CA92-4524-87AA-A71FC2C601B1}" dt="2024-10-25T11:30:09.435" v="3281" actId="1076"/>
          <ac:picMkLst>
            <pc:docMk/>
            <pc:sldMk cId="314775489" sldId="444"/>
            <ac:picMk id="12" creationId="{87D79473-58B1-2312-D25C-4C88E5A2D487}"/>
          </ac:picMkLst>
        </pc:picChg>
      </pc:sldChg>
      <pc:sldChg chg="addSp delSp modSp add del mod ord">
        <pc:chgData name="Heather Harris" userId="ecb9813a-f3ff-4aa5-ab79-082509d25878" providerId="ADAL" clId="{7C192FE2-CA92-4524-87AA-A71FC2C601B1}" dt="2024-10-25T10:36:48.919" v="1781" actId="47"/>
        <pc:sldMkLst>
          <pc:docMk/>
          <pc:sldMk cId="3955656662" sldId="445"/>
        </pc:sldMkLst>
        <pc:spChg chg="mod">
          <ac:chgData name="Heather Harris" userId="ecb9813a-f3ff-4aa5-ab79-082509d25878" providerId="ADAL" clId="{7C192FE2-CA92-4524-87AA-A71FC2C601B1}" dt="2024-10-25T10:24:33.940" v="1496" actId="403"/>
          <ac:spMkLst>
            <pc:docMk/>
            <pc:sldMk cId="3955656662" sldId="445"/>
            <ac:spMk id="2" creationId="{095D9146-0032-7099-6004-5D26DF015AA2}"/>
          </ac:spMkLst>
        </pc:spChg>
        <pc:spChg chg="add mod">
          <ac:chgData name="Heather Harris" userId="ecb9813a-f3ff-4aa5-ab79-082509d25878" providerId="ADAL" clId="{7C192FE2-CA92-4524-87AA-A71FC2C601B1}" dt="2024-10-25T10:22:48.641" v="1384" actId="1076"/>
          <ac:spMkLst>
            <pc:docMk/>
            <pc:sldMk cId="3955656662" sldId="445"/>
            <ac:spMk id="3" creationId="{38E6F431-971C-C437-A8B5-9B8D028996AB}"/>
          </ac:spMkLst>
        </pc:spChg>
        <pc:picChg chg="add mod">
          <ac:chgData name="Heather Harris" userId="ecb9813a-f3ff-4aa5-ab79-082509d25878" providerId="ADAL" clId="{7C192FE2-CA92-4524-87AA-A71FC2C601B1}" dt="2024-10-25T10:36:43.795" v="1777" actId="1076"/>
          <ac:picMkLst>
            <pc:docMk/>
            <pc:sldMk cId="3955656662" sldId="445"/>
            <ac:picMk id="4" creationId="{FEB9C8AA-B151-F66C-88A9-E5F51DC9BB25}"/>
          </ac:picMkLst>
        </pc:picChg>
        <pc:picChg chg="mod modCrop">
          <ac:chgData name="Heather Harris" userId="ecb9813a-f3ff-4aa5-ab79-082509d25878" providerId="ADAL" clId="{7C192FE2-CA92-4524-87AA-A71FC2C601B1}" dt="2024-10-25T10:36:47.256" v="1780" actId="1076"/>
          <ac:picMkLst>
            <pc:docMk/>
            <pc:sldMk cId="3955656662" sldId="445"/>
            <ac:picMk id="7" creationId="{FC1319B7-04DB-D566-88A2-D0768ED1E8CD}"/>
          </ac:picMkLst>
        </pc:picChg>
        <pc:picChg chg="del mod">
          <ac:chgData name="Heather Harris" userId="ecb9813a-f3ff-4aa5-ab79-082509d25878" providerId="ADAL" clId="{7C192FE2-CA92-4524-87AA-A71FC2C601B1}" dt="2024-10-25T10:20:08.118" v="1336" actId="478"/>
          <ac:picMkLst>
            <pc:docMk/>
            <pc:sldMk cId="3955656662" sldId="445"/>
            <ac:picMk id="9" creationId="{891F06E8-A20D-1151-6699-D9526C1BF340}"/>
          </ac:picMkLst>
        </pc:picChg>
        <pc:picChg chg="del mod">
          <ac:chgData name="Heather Harris" userId="ecb9813a-f3ff-4aa5-ab79-082509d25878" providerId="ADAL" clId="{7C192FE2-CA92-4524-87AA-A71FC2C601B1}" dt="2024-10-25T10:17:46.093" v="1169" actId="478"/>
          <ac:picMkLst>
            <pc:docMk/>
            <pc:sldMk cId="3955656662" sldId="445"/>
            <ac:picMk id="11" creationId="{4B139F0F-1051-92C5-7A4B-AB71F6451396}"/>
          </ac:picMkLst>
        </pc:picChg>
      </pc:sldChg>
      <pc:sldChg chg="addSp delSp modSp add del mod ord setBg addAnim delAnim delDesignElem">
        <pc:chgData name="Heather Harris" userId="ecb9813a-f3ff-4aa5-ab79-082509d25878" providerId="ADAL" clId="{7C192FE2-CA92-4524-87AA-A71FC2C601B1}" dt="2024-10-25T11:11:09.264" v="2556" actId="47"/>
        <pc:sldMkLst>
          <pc:docMk/>
          <pc:sldMk cId="2279851356" sldId="446"/>
        </pc:sldMkLst>
        <pc:spChg chg="mod ord">
          <ac:chgData name="Heather Harris" userId="ecb9813a-f3ff-4aa5-ab79-082509d25878" providerId="ADAL" clId="{7C192FE2-CA92-4524-87AA-A71FC2C601B1}" dt="2024-10-25T11:09:52.282" v="2520" actId="21"/>
          <ac:spMkLst>
            <pc:docMk/>
            <pc:sldMk cId="2279851356" sldId="446"/>
            <ac:spMk id="2" creationId="{095D9146-0032-7099-6004-5D26DF015AA2}"/>
          </ac:spMkLst>
        </pc:spChg>
        <pc:spChg chg="add del mod">
          <ac:chgData name="Heather Harris" userId="ecb9813a-f3ff-4aa5-ab79-082509d25878" providerId="ADAL" clId="{7C192FE2-CA92-4524-87AA-A71FC2C601B1}" dt="2024-10-25T10:55:27.019" v="2317" actId="478"/>
          <ac:spMkLst>
            <pc:docMk/>
            <pc:sldMk cId="2279851356" sldId="446"/>
            <ac:spMk id="5" creationId="{BAF8352E-D236-5830-A58B-6AB8F3723F9E}"/>
          </ac:spMkLst>
        </pc:spChg>
        <pc:spChg chg="add del mod ord">
          <ac:chgData name="Heather Harris" userId="ecb9813a-f3ff-4aa5-ab79-082509d25878" providerId="ADAL" clId="{7C192FE2-CA92-4524-87AA-A71FC2C601B1}" dt="2024-10-25T11:02:41.337" v="2420" actId="478"/>
          <ac:spMkLst>
            <pc:docMk/>
            <pc:sldMk cId="2279851356" sldId="446"/>
            <ac:spMk id="6" creationId="{E2434185-B64C-5399-C964-E91B87E43F67}"/>
          </ac:spMkLst>
        </pc:spChg>
        <pc:spChg chg="add del mod">
          <ac:chgData name="Heather Harris" userId="ecb9813a-f3ff-4aa5-ab79-082509d25878" providerId="ADAL" clId="{7C192FE2-CA92-4524-87AA-A71FC2C601B1}" dt="2024-10-25T11:02:40.442" v="2419" actId="478"/>
          <ac:spMkLst>
            <pc:docMk/>
            <pc:sldMk cId="2279851356" sldId="446"/>
            <ac:spMk id="8" creationId="{7B7BA246-8404-CEFF-AD3C-EE6DCCD98563}"/>
          </ac:spMkLst>
        </pc:spChg>
        <pc:spChg chg="add del mod">
          <ac:chgData name="Heather Harris" userId="ecb9813a-f3ff-4aa5-ab79-082509d25878" providerId="ADAL" clId="{7C192FE2-CA92-4524-87AA-A71FC2C601B1}" dt="2024-10-25T11:03:35.026" v="2434" actId="478"/>
          <ac:spMkLst>
            <pc:docMk/>
            <pc:sldMk cId="2279851356" sldId="446"/>
            <ac:spMk id="10" creationId="{29496EFC-EADE-F6A6-ED59-6F40284DE9FF}"/>
          </ac:spMkLst>
        </pc:spChg>
        <pc:spChg chg="add del mod">
          <ac:chgData name="Heather Harris" userId="ecb9813a-f3ff-4aa5-ab79-082509d25878" providerId="ADAL" clId="{7C192FE2-CA92-4524-87AA-A71FC2C601B1}" dt="2024-10-25T11:04:25.801" v="2472" actId="478"/>
          <ac:spMkLst>
            <pc:docMk/>
            <pc:sldMk cId="2279851356" sldId="446"/>
            <ac:spMk id="12" creationId="{CC35DBB0-B9B3-6409-FC49-73B9405670EF}"/>
          </ac:spMkLst>
        </pc:spChg>
        <pc:spChg chg="add del">
          <ac:chgData name="Heather Harris" userId="ecb9813a-f3ff-4aa5-ab79-082509d25878" providerId="ADAL" clId="{7C192FE2-CA92-4524-87AA-A71FC2C601B1}" dt="2024-10-25T10:59:37.417" v="2361" actId="26606"/>
          <ac:spMkLst>
            <pc:docMk/>
            <pc:sldMk cId="2279851356" sldId="446"/>
            <ac:spMk id="15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59:37.417" v="2361" actId="26606"/>
          <ac:spMkLst>
            <pc:docMk/>
            <pc:sldMk cId="2279851356" sldId="446"/>
            <ac:spMk id="17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0:48:02.042" v="2266" actId="26606"/>
          <ac:spMkLst>
            <pc:docMk/>
            <pc:sldMk cId="2279851356" sldId="446"/>
            <ac:spMk id="18" creationId="{0FE1D5CF-87B8-4A8A-AD3C-01D06A60769B}"/>
          </ac:spMkLst>
        </pc:spChg>
        <pc:spChg chg="add del">
          <ac:chgData name="Heather Harris" userId="ecb9813a-f3ff-4aa5-ab79-082509d25878" providerId="ADAL" clId="{7C192FE2-CA92-4524-87AA-A71FC2C601B1}" dt="2024-10-25T10:58:19.913" v="2334" actId="26606"/>
          <ac:spMkLst>
            <pc:docMk/>
            <pc:sldMk cId="2279851356" sldId="446"/>
            <ac:spMk id="19" creationId="{C7D023E4-8DE1-436E-9847-ED6A4B4B04FD}"/>
          </ac:spMkLst>
        </pc:spChg>
        <pc:spChg chg="add del">
          <ac:chgData name="Heather Harris" userId="ecb9813a-f3ff-4aa5-ab79-082509d25878" providerId="ADAL" clId="{7C192FE2-CA92-4524-87AA-A71FC2C601B1}" dt="2024-10-25T10:59:37.417" v="2361" actId="26606"/>
          <ac:spMkLst>
            <pc:docMk/>
            <pc:sldMk cId="2279851356" sldId="446"/>
            <ac:spMk id="22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0:59:37.417" v="2361" actId="26606"/>
          <ac:spMkLst>
            <pc:docMk/>
            <pc:sldMk cId="2279851356" sldId="446"/>
            <ac:spMk id="23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0:59:13.861" v="2346" actId="26606"/>
          <ac:spMkLst>
            <pc:docMk/>
            <pc:sldMk cId="2279851356" sldId="446"/>
            <ac:spMk id="26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47:54.537" v="2264" actId="26606"/>
          <ac:spMkLst>
            <pc:docMk/>
            <pc:sldMk cId="2279851356" sldId="446"/>
            <ac:spMk id="27" creationId="{19C9EAEA-39D0-4B0E-A0EB-51E7B26740B1}"/>
          </ac:spMkLst>
        </pc:spChg>
        <pc:spChg chg="add del">
          <ac:chgData name="Heather Harris" userId="ecb9813a-f3ff-4aa5-ab79-082509d25878" providerId="ADAL" clId="{7C192FE2-CA92-4524-87AA-A71FC2C601B1}" dt="2024-10-25T10:47:54.537" v="2264" actId="26606"/>
          <ac:spMkLst>
            <pc:docMk/>
            <pc:sldMk cId="2279851356" sldId="446"/>
            <ac:spMk id="30" creationId="{E18F6E8B-15ED-43C7-94BA-91549A651C73}"/>
          </ac:spMkLst>
        </pc:spChg>
        <pc:spChg chg="add del">
          <ac:chgData name="Heather Harris" userId="ecb9813a-f3ff-4aa5-ab79-082509d25878" providerId="ADAL" clId="{7C192FE2-CA92-4524-87AA-A71FC2C601B1}" dt="2024-10-25T10:59:13.861" v="2346" actId="26606"/>
          <ac:spMkLst>
            <pc:docMk/>
            <pc:sldMk cId="2279851356" sldId="446"/>
            <ac:spMk id="32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0:59:13.861" v="2346" actId="26606"/>
          <ac:spMkLst>
            <pc:docMk/>
            <pc:sldMk cId="2279851356" sldId="446"/>
            <ac:spMk id="33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0:59:13.861" v="2346" actId="26606"/>
          <ac:spMkLst>
            <pc:docMk/>
            <pc:sldMk cId="2279851356" sldId="446"/>
            <ac:spMk id="34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0:47:54.537" v="2264" actId="26606"/>
          <ac:spMkLst>
            <pc:docMk/>
            <pc:sldMk cId="2279851356" sldId="446"/>
            <ac:spMk id="35" creationId="{B81933D1-5615-42C7-9C0B-4EB7105CCE2D}"/>
          </ac:spMkLst>
        </pc:spChg>
        <pc:spChg chg="add del">
          <ac:chgData name="Heather Harris" userId="ecb9813a-f3ff-4aa5-ab79-082509d25878" providerId="ADAL" clId="{7C192FE2-CA92-4524-87AA-A71FC2C601B1}" dt="2024-10-25T10:47:54.537" v="2264" actId="26606"/>
          <ac:spMkLst>
            <pc:docMk/>
            <pc:sldMk cId="2279851356" sldId="446"/>
            <ac:spMk id="36" creationId="{B089A89A-1E9C-4761-9DFF-53C275FBF870}"/>
          </ac:spMkLst>
        </pc:spChg>
        <pc:spChg chg="add del">
          <ac:chgData name="Heather Harris" userId="ecb9813a-f3ff-4aa5-ab79-082509d25878" providerId="ADAL" clId="{7C192FE2-CA92-4524-87AA-A71FC2C601B1}" dt="2024-10-25T10:59:13.861" v="2346" actId="26606"/>
          <ac:spMkLst>
            <pc:docMk/>
            <pc:sldMk cId="2279851356" sldId="446"/>
            <ac:spMk id="37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0:48:02.042" v="2266" actId="26606"/>
          <ac:spMkLst>
            <pc:docMk/>
            <pc:sldMk cId="2279851356" sldId="446"/>
            <ac:spMk id="38" creationId="{FB33DC6A-1F1C-4A06-834E-CFF88F1C0BB9}"/>
          </ac:spMkLst>
        </pc:spChg>
        <pc:spChg chg="add del">
          <ac:chgData name="Heather Harris" userId="ecb9813a-f3ff-4aa5-ab79-082509d25878" providerId="ADAL" clId="{7C192FE2-CA92-4524-87AA-A71FC2C601B1}" dt="2024-10-25T10:48:02.042" v="2266" actId="26606"/>
          <ac:spMkLst>
            <pc:docMk/>
            <pc:sldMk cId="2279851356" sldId="446"/>
            <ac:spMk id="40" creationId="{60926200-45C2-41E9-839F-31CD5FE4CD59}"/>
          </ac:spMkLst>
        </pc:spChg>
        <pc:spChg chg="add del">
          <ac:chgData name="Heather Harris" userId="ecb9813a-f3ff-4aa5-ab79-082509d25878" providerId="ADAL" clId="{7C192FE2-CA92-4524-87AA-A71FC2C601B1}" dt="2024-10-25T10:48:02.042" v="2266" actId="26606"/>
          <ac:spMkLst>
            <pc:docMk/>
            <pc:sldMk cId="2279851356" sldId="446"/>
            <ac:spMk id="42" creationId="{AF2F604E-43BE-4DC3-B983-E071523364F8}"/>
          </ac:spMkLst>
        </pc:spChg>
        <pc:spChg chg="add del">
          <ac:chgData name="Heather Harris" userId="ecb9813a-f3ff-4aa5-ab79-082509d25878" providerId="ADAL" clId="{7C192FE2-CA92-4524-87AA-A71FC2C601B1}" dt="2024-10-25T10:48:02.042" v="2266" actId="26606"/>
          <ac:spMkLst>
            <pc:docMk/>
            <pc:sldMk cId="2279851356" sldId="446"/>
            <ac:spMk id="43" creationId="{08C9B587-E65E-4B52-B37C-ABEBB6E87928}"/>
          </ac:spMkLst>
        </pc:spChg>
        <pc:spChg chg="add del">
          <ac:chgData name="Heather Harris" userId="ecb9813a-f3ff-4aa5-ab79-082509d25878" providerId="ADAL" clId="{7C192FE2-CA92-4524-87AA-A71FC2C601B1}" dt="2024-10-25T10:59:25.730" v="2348" actId="26606"/>
          <ac:spMkLst>
            <pc:docMk/>
            <pc:sldMk cId="2279851356" sldId="446"/>
            <ac:spMk id="44" creationId="{C3896A03-3945-419A-B66B-4EE266EDD152}"/>
          </ac:spMkLst>
        </pc:spChg>
        <pc:spChg chg="add del">
          <ac:chgData name="Heather Harris" userId="ecb9813a-f3ff-4aa5-ab79-082509d25878" providerId="ADAL" clId="{7C192FE2-CA92-4524-87AA-A71FC2C601B1}" dt="2024-10-25T10:59:25.730" v="2348" actId="26606"/>
          <ac:spMkLst>
            <pc:docMk/>
            <pc:sldMk cId="2279851356" sldId="446"/>
            <ac:spMk id="46" creationId="{B34F5AD2-EDBD-4BBD-A55C-EAFFD0C7097A}"/>
          </ac:spMkLst>
        </pc:spChg>
        <pc:spChg chg="add del">
          <ac:chgData name="Heather Harris" userId="ecb9813a-f3ff-4aa5-ab79-082509d25878" providerId="ADAL" clId="{7C192FE2-CA92-4524-87AA-A71FC2C601B1}" dt="2024-10-25T10:59:25.730" v="2348" actId="26606"/>
          <ac:spMkLst>
            <pc:docMk/>
            <pc:sldMk cId="2279851356" sldId="446"/>
            <ac:spMk id="47" creationId="{6832F003-FCA6-4CFB-A2EA-308F3AA257D1}"/>
          </ac:spMkLst>
        </pc:spChg>
        <pc:spChg chg="add del">
          <ac:chgData name="Heather Harris" userId="ecb9813a-f3ff-4aa5-ab79-082509d25878" providerId="ADAL" clId="{7C192FE2-CA92-4524-87AA-A71FC2C601B1}" dt="2024-10-25T10:58:34.372" v="2336" actId="26606"/>
          <ac:spMkLst>
            <pc:docMk/>
            <pc:sldMk cId="2279851356" sldId="446"/>
            <ac:spMk id="48" creationId="{B87C619C-EBAB-488E-96B9-153AA4C9B440}"/>
          </ac:spMkLst>
        </pc:spChg>
        <pc:spChg chg="add del">
          <ac:chgData name="Heather Harris" userId="ecb9813a-f3ff-4aa5-ab79-082509d25878" providerId="ADAL" clId="{7C192FE2-CA92-4524-87AA-A71FC2C601B1}" dt="2024-10-25T10:58:34.372" v="2336" actId="26606"/>
          <ac:spMkLst>
            <pc:docMk/>
            <pc:sldMk cId="2279851356" sldId="446"/>
            <ac:spMk id="49" creationId="{130DA1C1-36FD-41D8-9826-EE797BF39BAB}"/>
          </ac:spMkLst>
        </pc:spChg>
        <pc:spChg chg="add del">
          <ac:chgData name="Heather Harris" userId="ecb9813a-f3ff-4aa5-ab79-082509d25878" providerId="ADAL" clId="{7C192FE2-CA92-4524-87AA-A71FC2C601B1}" dt="2024-10-25T10:58:34.372" v="2336" actId="26606"/>
          <ac:spMkLst>
            <pc:docMk/>
            <pc:sldMk cId="2279851356" sldId="446"/>
            <ac:spMk id="50" creationId="{35BC54F7-1315-4D6C-9420-A5BF0CDDBC04}"/>
          </ac:spMkLst>
        </pc:spChg>
        <pc:spChg chg="add del">
          <ac:chgData name="Heather Harris" userId="ecb9813a-f3ff-4aa5-ab79-082509d25878" providerId="ADAL" clId="{7C192FE2-CA92-4524-87AA-A71FC2C601B1}" dt="2024-10-25T10:48:49.208" v="2274" actId="26606"/>
          <ac:spMkLst>
            <pc:docMk/>
            <pc:sldMk cId="2279851356" sldId="446"/>
            <ac:spMk id="52" creationId="{B87C619C-EBAB-488E-96B9-153AA4C9B440}"/>
          </ac:spMkLst>
        </pc:spChg>
        <pc:spChg chg="add del">
          <ac:chgData name="Heather Harris" userId="ecb9813a-f3ff-4aa5-ab79-082509d25878" providerId="ADAL" clId="{7C192FE2-CA92-4524-87AA-A71FC2C601B1}" dt="2024-10-25T10:59:26.607" v="2350" actId="26606"/>
          <ac:spMkLst>
            <pc:docMk/>
            <pc:sldMk cId="2279851356" sldId="446"/>
            <ac:spMk id="53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48:49.208" v="2274" actId="26606"/>
          <ac:spMkLst>
            <pc:docMk/>
            <pc:sldMk cId="2279851356" sldId="446"/>
            <ac:spMk id="54" creationId="{130DA1C1-36FD-41D8-9826-EE797BF39BAB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2279851356" sldId="446"/>
            <ac:spMk id="55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48:49.208" v="2274" actId="26606"/>
          <ac:spMkLst>
            <pc:docMk/>
            <pc:sldMk cId="2279851356" sldId="446"/>
            <ac:spMk id="56" creationId="{35BC54F7-1315-4D6C-9420-A5BF0CDDBC04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2279851356" sldId="446"/>
            <ac:spMk id="57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2279851356" sldId="446"/>
            <ac:spMk id="59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0:59:26.607" v="2350" actId="26606"/>
          <ac:spMkLst>
            <pc:docMk/>
            <pc:sldMk cId="2279851356" sldId="446"/>
            <ac:spMk id="60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2279851356" sldId="446"/>
            <ac:spMk id="61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0:59:26.607" v="2350" actId="26606"/>
          <ac:spMkLst>
            <pc:docMk/>
            <pc:sldMk cId="2279851356" sldId="446"/>
            <ac:spMk id="62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0:59:26.607" v="2350" actId="26606"/>
          <ac:spMkLst>
            <pc:docMk/>
            <pc:sldMk cId="2279851356" sldId="446"/>
            <ac:spMk id="63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0:59:26.607" v="2350" actId="26606"/>
          <ac:spMkLst>
            <pc:docMk/>
            <pc:sldMk cId="2279851356" sldId="446"/>
            <ac:spMk id="64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0:59:29.234" v="2352" actId="26606"/>
          <ac:spMkLst>
            <pc:docMk/>
            <pc:sldMk cId="2279851356" sldId="446"/>
            <ac:spMk id="66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59:29.234" v="2352" actId="26606"/>
          <ac:spMkLst>
            <pc:docMk/>
            <pc:sldMk cId="2279851356" sldId="446"/>
            <ac:spMk id="67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0:59:29.234" v="2352" actId="26606"/>
          <ac:spMkLst>
            <pc:docMk/>
            <pc:sldMk cId="2279851356" sldId="446"/>
            <ac:spMk id="68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0:59:29.234" v="2352" actId="26606"/>
          <ac:spMkLst>
            <pc:docMk/>
            <pc:sldMk cId="2279851356" sldId="446"/>
            <ac:spMk id="69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0:59:30.008" v="2354" actId="26606"/>
          <ac:spMkLst>
            <pc:docMk/>
            <pc:sldMk cId="2279851356" sldId="446"/>
            <ac:spMk id="71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59:30.008" v="2354" actId="26606"/>
          <ac:spMkLst>
            <pc:docMk/>
            <pc:sldMk cId="2279851356" sldId="446"/>
            <ac:spMk id="72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0:59:30.008" v="2354" actId="26606"/>
          <ac:spMkLst>
            <pc:docMk/>
            <pc:sldMk cId="2279851356" sldId="446"/>
            <ac:spMk id="73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0:59:30.008" v="2354" actId="26606"/>
          <ac:spMkLst>
            <pc:docMk/>
            <pc:sldMk cId="2279851356" sldId="446"/>
            <ac:spMk id="74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0:59:30.008" v="2354" actId="26606"/>
          <ac:spMkLst>
            <pc:docMk/>
            <pc:sldMk cId="2279851356" sldId="446"/>
            <ac:spMk id="75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0:59:34.541" v="2356" actId="26606"/>
          <ac:spMkLst>
            <pc:docMk/>
            <pc:sldMk cId="2279851356" sldId="446"/>
            <ac:spMk id="77" creationId="{E18F6E8B-15ED-43C7-94BA-91549A651C73}"/>
          </ac:spMkLst>
        </pc:spChg>
        <pc:spChg chg="add del">
          <ac:chgData name="Heather Harris" userId="ecb9813a-f3ff-4aa5-ab79-082509d25878" providerId="ADAL" clId="{7C192FE2-CA92-4524-87AA-A71FC2C601B1}" dt="2024-10-25T10:59:34.541" v="2356" actId="26606"/>
          <ac:spMkLst>
            <pc:docMk/>
            <pc:sldMk cId="2279851356" sldId="446"/>
            <ac:spMk id="82" creationId="{B81933D1-5615-42C7-9C0B-4EB7105CCE2D}"/>
          </ac:spMkLst>
        </pc:spChg>
        <pc:spChg chg="add del">
          <ac:chgData name="Heather Harris" userId="ecb9813a-f3ff-4aa5-ab79-082509d25878" providerId="ADAL" clId="{7C192FE2-CA92-4524-87AA-A71FC2C601B1}" dt="2024-10-25T10:59:34.541" v="2356" actId="26606"/>
          <ac:spMkLst>
            <pc:docMk/>
            <pc:sldMk cId="2279851356" sldId="446"/>
            <ac:spMk id="83" creationId="{B089A89A-1E9C-4761-9DFF-53C275FBF870}"/>
          </ac:spMkLst>
        </pc:spChg>
        <pc:spChg chg="add del">
          <ac:chgData name="Heather Harris" userId="ecb9813a-f3ff-4aa5-ab79-082509d25878" providerId="ADAL" clId="{7C192FE2-CA92-4524-87AA-A71FC2C601B1}" dt="2024-10-25T10:59:34.541" v="2356" actId="26606"/>
          <ac:spMkLst>
            <pc:docMk/>
            <pc:sldMk cId="2279851356" sldId="446"/>
            <ac:spMk id="84" creationId="{19C9EAEA-39D0-4B0E-A0EB-51E7B26740B1}"/>
          </ac:spMkLst>
        </pc:spChg>
        <pc:spChg chg="add del">
          <ac:chgData name="Heather Harris" userId="ecb9813a-f3ff-4aa5-ab79-082509d25878" providerId="ADAL" clId="{7C192FE2-CA92-4524-87AA-A71FC2C601B1}" dt="2024-10-25T10:59:35.682" v="2358" actId="26606"/>
          <ac:spMkLst>
            <pc:docMk/>
            <pc:sldMk cId="2279851356" sldId="446"/>
            <ac:spMk id="86" creationId="{C3896A03-3945-419A-B66B-4EE266EDD152}"/>
          </ac:spMkLst>
        </pc:spChg>
        <pc:spChg chg="add del">
          <ac:chgData name="Heather Harris" userId="ecb9813a-f3ff-4aa5-ab79-082509d25878" providerId="ADAL" clId="{7C192FE2-CA92-4524-87AA-A71FC2C601B1}" dt="2024-10-25T10:59:35.682" v="2358" actId="26606"/>
          <ac:spMkLst>
            <pc:docMk/>
            <pc:sldMk cId="2279851356" sldId="446"/>
            <ac:spMk id="87" creationId="{B34F5AD2-EDBD-4BBD-A55C-EAFFD0C7097A}"/>
          </ac:spMkLst>
        </pc:spChg>
        <pc:spChg chg="add del">
          <ac:chgData name="Heather Harris" userId="ecb9813a-f3ff-4aa5-ab79-082509d25878" providerId="ADAL" clId="{7C192FE2-CA92-4524-87AA-A71FC2C601B1}" dt="2024-10-25T10:59:35.682" v="2358" actId="26606"/>
          <ac:spMkLst>
            <pc:docMk/>
            <pc:sldMk cId="2279851356" sldId="446"/>
            <ac:spMk id="88" creationId="{6832F003-FCA6-4CFB-A2EA-308F3AA257D1}"/>
          </ac:spMkLst>
        </pc:spChg>
        <pc:spChg chg="add del">
          <ac:chgData name="Heather Harris" userId="ecb9813a-f3ff-4aa5-ab79-082509d25878" providerId="ADAL" clId="{7C192FE2-CA92-4524-87AA-A71FC2C601B1}" dt="2024-10-25T10:59:37.407" v="2360" actId="26606"/>
          <ac:spMkLst>
            <pc:docMk/>
            <pc:sldMk cId="2279851356" sldId="446"/>
            <ac:spMk id="90" creationId="{E18F6E8B-15ED-43C7-94BA-91549A651C73}"/>
          </ac:spMkLst>
        </pc:spChg>
        <pc:spChg chg="add del">
          <ac:chgData name="Heather Harris" userId="ecb9813a-f3ff-4aa5-ab79-082509d25878" providerId="ADAL" clId="{7C192FE2-CA92-4524-87AA-A71FC2C601B1}" dt="2024-10-25T10:59:37.407" v="2360" actId="26606"/>
          <ac:spMkLst>
            <pc:docMk/>
            <pc:sldMk cId="2279851356" sldId="446"/>
            <ac:spMk id="95" creationId="{B81933D1-5615-42C7-9C0B-4EB7105CCE2D}"/>
          </ac:spMkLst>
        </pc:spChg>
        <pc:spChg chg="add del">
          <ac:chgData name="Heather Harris" userId="ecb9813a-f3ff-4aa5-ab79-082509d25878" providerId="ADAL" clId="{7C192FE2-CA92-4524-87AA-A71FC2C601B1}" dt="2024-10-25T10:59:37.407" v="2360" actId="26606"/>
          <ac:spMkLst>
            <pc:docMk/>
            <pc:sldMk cId="2279851356" sldId="446"/>
            <ac:spMk id="96" creationId="{B089A89A-1E9C-4761-9DFF-53C275FBF870}"/>
          </ac:spMkLst>
        </pc:spChg>
        <pc:spChg chg="add del">
          <ac:chgData name="Heather Harris" userId="ecb9813a-f3ff-4aa5-ab79-082509d25878" providerId="ADAL" clId="{7C192FE2-CA92-4524-87AA-A71FC2C601B1}" dt="2024-10-25T10:59:37.407" v="2360" actId="26606"/>
          <ac:spMkLst>
            <pc:docMk/>
            <pc:sldMk cId="2279851356" sldId="446"/>
            <ac:spMk id="97" creationId="{19C9EAEA-39D0-4B0E-A0EB-51E7B26740B1}"/>
          </ac:spMkLst>
        </pc:spChg>
        <pc:spChg chg="add del">
          <ac:chgData name="Heather Harris" userId="ecb9813a-f3ff-4aa5-ab79-082509d25878" providerId="ADAL" clId="{7C192FE2-CA92-4524-87AA-A71FC2C601B1}" dt="2024-10-25T10:59:52.144" v="2370" actId="26606"/>
          <ac:spMkLst>
            <pc:docMk/>
            <pc:sldMk cId="2279851356" sldId="446"/>
            <ac:spMk id="99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0:59:52.144" v="2370" actId="26606"/>
          <ac:spMkLst>
            <pc:docMk/>
            <pc:sldMk cId="2279851356" sldId="446"/>
            <ac:spMk id="100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0:59:52.144" v="2370" actId="26606"/>
          <ac:spMkLst>
            <pc:docMk/>
            <pc:sldMk cId="2279851356" sldId="446"/>
            <ac:spMk id="101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0:59:52.144" v="2370" actId="26606"/>
          <ac:spMkLst>
            <pc:docMk/>
            <pc:sldMk cId="2279851356" sldId="446"/>
            <ac:spMk id="102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0:59:52.144" v="2370" actId="26606"/>
          <ac:spMkLst>
            <pc:docMk/>
            <pc:sldMk cId="2279851356" sldId="446"/>
            <ac:spMk id="103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08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10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12" creationId="{AFFC87AC-C919-4FE5-BAC3-39509E001152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14" creationId="{7D0659F6-0853-468D-B1B2-44FDBE98B80F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16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1:00:28.640" v="2379" actId="26606"/>
          <ac:spMkLst>
            <pc:docMk/>
            <pc:sldMk cId="2279851356" sldId="446"/>
            <ac:spMk id="118" creationId="{977ACDD7-882D-4B81-A213-84C82B96B01E}"/>
          </ac:spMkLst>
        </pc:spChg>
        <pc:spChg chg="add del">
          <ac:chgData name="Heather Harris" userId="ecb9813a-f3ff-4aa5-ab79-082509d25878" providerId="ADAL" clId="{7C192FE2-CA92-4524-87AA-A71FC2C601B1}" dt="2024-10-25T11:00:21.283" v="2374" actId="26606"/>
          <ac:spMkLst>
            <pc:docMk/>
            <pc:sldMk cId="2279851356" sldId="446"/>
            <ac:spMk id="123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0:21.283" v="2374" actId="26606"/>
          <ac:spMkLst>
            <pc:docMk/>
            <pc:sldMk cId="2279851356" sldId="446"/>
            <ac:spMk id="125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1:00:21.283" v="2374" actId="26606"/>
          <ac:spMkLst>
            <pc:docMk/>
            <pc:sldMk cId="2279851356" sldId="446"/>
            <ac:spMk id="127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1:00:21.283" v="2374" actId="26606"/>
          <ac:spMkLst>
            <pc:docMk/>
            <pc:sldMk cId="2279851356" sldId="446"/>
            <ac:spMk id="129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1:00:28.631" v="2378" actId="26606"/>
          <ac:spMkLst>
            <pc:docMk/>
            <pc:sldMk cId="2279851356" sldId="446"/>
            <ac:spMk id="130" creationId="{B81933D1-5615-42C7-9C0B-4EB7105CCE2D}"/>
          </ac:spMkLst>
        </pc:spChg>
        <pc:spChg chg="add del">
          <ac:chgData name="Heather Harris" userId="ecb9813a-f3ff-4aa5-ab79-082509d25878" providerId="ADAL" clId="{7C192FE2-CA92-4524-87AA-A71FC2C601B1}" dt="2024-10-25T11:00:23.637" v="2376" actId="26606"/>
          <ac:spMkLst>
            <pc:docMk/>
            <pc:sldMk cId="2279851356" sldId="446"/>
            <ac:spMk id="131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1:00:23.637" v="2376" actId="26606"/>
          <ac:spMkLst>
            <pc:docMk/>
            <pc:sldMk cId="2279851356" sldId="446"/>
            <ac:spMk id="132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0:23.637" v="2376" actId="26606"/>
          <ac:spMkLst>
            <pc:docMk/>
            <pc:sldMk cId="2279851356" sldId="446"/>
            <ac:spMk id="133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1:00:23.637" v="2376" actId="26606"/>
          <ac:spMkLst>
            <pc:docMk/>
            <pc:sldMk cId="2279851356" sldId="446"/>
            <ac:spMk id="134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1:00:23.637" v="2376" actId="26606"/>
          <ac:spMkLst>
            <pc:docMk/>
            <pc:sldMk cId="2279851356" sldId="446"/>
            <ac:spMk id="135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1:00:28.631" v="2378" actId="26606"/>
          <ac:spMkLst>
            <pc:docMk/>
            <pc:sldMk cId="2279851356" sldId="446"/>
            <ac:spMk id="137" creationId="{E18F6E8B-15ED-43C7-94BA-91549A651C73}"/>
          </ac:spMkLst>
        </pc:spChg>
        <pc:spChg chg="add del">
          <ac:chgData name="Heather Harris" userId="ecb9813a-f3ff-4aa5-ab79-082509d25878" providerId="ADAL" clId="{7C192FE2-CA92-4524-87AA-A71FC2C601B1}" dt="2024-10-25T11:00:28.631" v="2378" actId="26606"/>
          <ac:spMkLst>
            <pc:docMk/>
            <pc:sldMk cId="2279851356" sldId="446"/>
            <ac:spMk id="140" creationId="{B089A89A-1E9C-4761-9DFF-53C275FBF870}"/>
          </ac:spMkLst>
        </pc:spChg>
        <pc:spChg chg="add del">
          <ac:chgData name="Heather Harris" userId="ecb9813a-f3ff-4aa5-ab79-082509d25878" providerId="ADAL" clId="{7C192FE2-CA92-4524-87AA-A71FC2C601B1}" dt="2024-10-25T11:00:28.631" v="2378" actId="26606"/>
          <ac:spMkLst>
            <pc:docMk/>
            <pc:sldMk cId="2279851356" sldId="446"/>
            <ac:spMk id="141" creationId="{19C9EAEA-39D0-4B0E-A0EB-51E7B26740B1}"/>
          </ac:spMkLst>
        </pc:spChg>
        <pc:spChg chg="add del">
          <ac:chgData name="Heather Harris" userId="ecb9813a-f3ff-4aa5-ab79-082509d25878" providerId="ADAL" clId="{7C192FE2-CA92-4524-87AA-A71FC2C601B1}" dt="2024-10-25T11:03:19.677" v="2432" actId="26606"/>
          <ac:spMkLst>
            <pc:docMk/>
            <pc:sldMk cId="2279851356" sldId="446"/>
            <ac:spMk id="143" creationId="{B87C619C-EBAB-488E-96B9-153AA4C9B440}"/>
          </ac:spMkLst>
        </pc:spChg>
        <pc:spChg chg="add del">
          <ac:chgData name="Heather Harris" userId="ecb9813a-f3ff-4aa5-ab79-082509d25878" providerId="ADAL" clId="{7C192FE2-CA92-4524-87AA-A71FC2C601B1}" dt="2024-10-25T11:03:19.677" v="2432" actId="26606"/>
          <ac:spMkLst>
            <pc:docMk/>
            <pc:sldMk cId="2279851356" sldId="446"/>
            <ac:spMk id="144" creationId="{130DA1C1-36FD-41D8-9826-EE797BF39BAB}"/>
          </ac:spMkLst>
        </pc:spChg>
        <pc:spChg chg="add del">
          <ac:chgData name="Heather Harris" userId="ecb9813a-f3ff-4aa5-ab79-082509d25878" providerId="ADAL" clId="{7C192FE2-CA92-4524-87AA-A71FC2C601B1}" dt="2024-10-25T11:03:19.677" v="2432" actId="26606"/>
          <ac:spMkLst>
            <pc:docMk/>
            <pc:sldMk cId="2279851356" sldId="446"/>
            <ac:spMk id="145" creationId="{35BC54F7-1315-4D6C-9420-A5BF0CDDBC04}"/>
          </ac:spMkLst>
        </pc:spChg>
        <pc:spChg chg="add del">
          <ac:chgData name="Heather Harris" userId="ecb9813a-f3ff-4aa5-ab79-082509d25878" providerId="ADAL" clId="{7C192FE2-CA92-4524-87AA-A71FC2C601B1}" dt="2024-10-25T11:03:17.885" v="2429" actId="26606"/>
          <ac:spMkLst>
            <pc:docMk/>
            <pc:sldMk cId="2279851356" sldId="446"/>
            <ac:spMk id="150" creationId="{B712E947-0734-45F9-9C4F-41114EC3A33E}"/>
          </ac:spMkLst>
        </pc:spChg>
        <pc:spChg chg="add del">
          <ac:chgData name="Heather Harris" userId="ecb9813a-f3ff-4aa5-ab79-082509d25878" providerId="ADAL" clId="{7C192FE2-CA92-4524-87AA-A71FC2C601B1}" dt="2024-10-25T11:03:46.160" v="2435" actId="26606"/>
          <ac:spMkLst>
            <pc:docMk/>
            <pc:sldMk cId="2279851356" sldId="446"/>
            <ac:spMk id="154" creationId="{5D060B5E-AA35-C2C0-EB61-1506F4EAE636}"/>
          </ac:spMkLst>
        </pc:spChg>
        <pc:spChg chg="add del">
          <ac:chgData name="Heather Harris" userId="ecb9813a-f3ff-4aa5-ab79-082509d25878" providerId="ADAL" clId="{7C192FE2-CA92-4524-87AA-A71FC2C601B1}" dt="2024-10-25T11:03:19.664" v="2431" actId="26606"/>
          <ac:spMkLst>
            <pc:docMk/>
            <pc:sldMk cId="2279851356" sldId="446"/>
            <ac:spMk id="157" creationId="{C3896A03-3945-419A-B66B-4EE266EDD152}"/>
          </ac:spMkLst>
        </pc:spChg>
        <pc:spChg chg="add del">
          <ac:chgData name="Heather Harris" userId="ecb9813a-f3ff-4aa5-ab79-082509d25878" providerId="ADAL" clId="{7C192FE2-CA92-4524-87AA-A71FC2C601B1}" dt="2024-10-25T11:03:19.664" v="2431" actId="26606"/>
          <ac:spMkLst>
            <pc:docMk/>
            <pc:sldMk cId="2279851356" sldId="446"/>
            <ac:spMk id="158" creationId="{B34F5AD2-EDBD-4BBD-A55C-EAFFD0C7097A}"/>
          </ac:spMkLst>
        </pc:spChg>
        <pc:spChg chg="add del">
          <ac:chgData name="Heather Harris" userId="ecb9813a-f3ff-4aa5-ab79-082509d25878" providerId="ADAL" clId="{7C192FE2-CA92-4524-87AA-A71FC2C601B1}" dt="2024-10-25T11:03:19.664" v="2431" actId="26606"/>
          <ac:spMkLst>
            <pc:docMk/>
            <pc:sldMk cId="2279851356" sldId="446"/>
            <ac:spMk id="159" creationId="{450D3AD2-FA80-415F-A9CE-54D884561CD7}"/>
          </ac:spMkLst>
        </pc:spChg>
        <pc:spChg chg="add del">
          <ac:chgData name="Heather Harris" userId="ecb9813a-f3ff-4aa5-ab79-082509d25878" providerId="ADAL" clId="{7C192FE2-CA92-4524-87AA-A71FC2C601B1}" dt="2024-10-25T11:03:46.160" v="2435" actId="26606"/>
          <ac:spMkLst>
            <pc:docMk/>
            <pc:sldMk cId="2279851356" sldId="446"/>
            <ac:spMk id="161" creationId="{E3A94B9C-D3C5-C56F-07F6-A834189B380F}"/>
          </ac:spMkLst>
        </pc:spChg>
        <pc:spChg chg="add del">
          <ac:chgData name="Heather Harris" userId="ecb9813a-f3ff-4aa5-ab79-082509d25878" providerId="ADAL" clId="{7C192FE2-CA92-4524-87AA-A71FC2C601B1}" dt="2024-10-25T11:03:46.160" v="2435" actId="26606"/>
          <ac:spMkLst>
            <pc:docMk/>
            <pc:sldMk cId="2279851356" sldId="446"/>
            <ac:spMk id="162" creationId="{08F72913-C480-59EE-C37C-20FC0B3DAD1B}"/>
          </ac:spMkLst>
        </pc:spChg>
        <pc:spChg chg="add del">
          <ac:chgData name="Heather Harris" userId="ecb9813a-f3ff-4aa5-ab79-082509d25878" providerId="ADAL" clId="{7C192FE2-CA92-4524-87AA-A71FC2C601B1}" dt="2024-10-25T11:04:28.757" v="2474" actId="26606"/>
          <ac:spMkLst>
            <pc:docMk/>
            <pc:sldMk cId="2279851356" sldId="446"/>
            <ac:spMk id="167" creationId="{CAB6D7AF-734C-43E5-AE74-E8EC5D462582}"/>
          </ac:spMkLst>
        </pc:spChg>
        <pc:spChg chg="add del">
          <ac:chgData name="Heather Harris" userId="ecb9813a-f3ff-4aa5-ab79-082509d25878" providerId="ADAL" clId="{7C192FE2-CA92-4524-87AA-A71FC2C601B1}" dt="2024-10-25T11:04:28.757" v="2474" actId="26606"/>
          <ac:spMkLst>
            <pc:docMk/>
            <pc:sldMk cId="2279851356" sldId="446"/>
            <ac:spMk id="169" creationId="{36830A5B-65B2-40C0-80F8-67EFC8A6B03B}"/>
          </ac:spMkLst>
        </pc:spChg>
        <pc:spChg chg="add del">
          <ac:chgData name="Heather Harris" userId="ecb9813a-f3ff-4aa5-ab79-082509d25878" providerId="ADAL" clId="{7C192FE2-CA92-4524-87AA-A71FC2C601B1}" dt="2024-10-25T11:04:59.457" v="2481" actId="26606"/>
          <ac:spMkLst>
            <pc:docMk/>
            <pc:sldMk cId="2279851356" sldId="446"/>
            <ac:spMk id="174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4:59.457" v="2481" actId="26606"/>
          <ac:spMkLst>
            <pc:docMk/>
            <pc:sldMk cId="2279851356" sldId="446"/>
            <ac:spMk id="176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1:04:59.457" v="2481" actId="26606"/>
          <ac:spMkLst>
            <pc:docMk/>
            <pc:sldMk cId="2279851356" sldId="446"/>
            <ac:spMk id="178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1:04:59.457" v="2481" actId="26606"/>
          <ac:spMkLst>
            <pc:docMk/>
            <pc:sldMk cId="2279851356" sldId="446"/>
            <ac:spMk id="180" creationId="{D3539FEE-81D3-4406-802E-60B20B16F4F6}"/>
          </ac:spMkLst>
        </pc:spChg>
        <pc:spChg chg="add del">
          <ac:chgData name="Heather Harris" userId="ecb9813a-f3ff-4aa5-ab79-082509d25878" providerId="ADAL" clId="{7C192FE2-CA92-4524-87AA-A71FC2C601B1}" dt="2024-10-25T11:04:59.457" v="2481" actId="26606"/>
          <ac:spMkLst>
            <pc:docMk/>
            <pc:sldMk cId="2279851356" sldId="446"/>
            <ac:spMk id="182" creationId="{DC701763-729E-462F-A5A8-E0DEFEB1E2E4}"/>
          </ac:spMkLst>
        </pc:spChg>
        <pc:spChg chg="add del">
          <ac:chgData name="Heather Harris" userId="ecb9813a-f3ff-4aa5-ab79-082509d25878" providerId="ADAL" clId="{7C192FE2-CA92-4524-87AA-A71FC2C601B1}" dt="2024-10-25T11:05:58.930" v="2484" actId="26606"/>
          <ac:spMkLst>
            <pc:docMk/>
            <pc:sldMk cId="2279851356" sldId="446"/>
            <ac:spMk id="187" creationId="{1C4FDBE2-32F7-4AC4-A40C-C51C65B1D474}"/>
          </ac:spMkLst>
        </pc:spChg>
        <pc:spChg chg="add del">
          <ac:chgData name="Heather Harris" userId="ecb9813a-f3ff-4aa5-ab79-082509d25878" providerId="ADAL" clId="{7C192FE2-CA92-4524-87AA-A71FC2C601B1}" dt="2024-10-25T11:05:58.930" v="2484" actId="26606"/>
          <ac:spMkLst>
            <pc:docMk/>
            <pc:sldMk cId="2279851356" sldId="446"/>
            <ac:spMk id="189" creationId="{E2B33195-5BCA-4BB7-A82D-6739522687DD}"/>
          </ac:spMkLst>
        </pc:spChg>
        <pc:spChg chg="add del">
          <ac:chgData name="Heather Harris" userId="ecb9813a-f3ff-4aa5-ab79-082509d25878" providerId="ADAL" clId="{7C192FE2-CA92-4524-87AA-A71FC2C601B1}" dt="2024-10-25T11:05:58.930" v="2484" actId="26606"/>
          <ac:spMkLst>
            <pc:docMk/>
            <pc:sldMk cId="2279851356" sldId="446"/>
            <ac:spMk id="191" creationId="{CF8AD9F3-9AF6-494F-83A3-2F677563935C}"/>
          </ac:spMkLst>
        </pc:spChg>
        <pc:spChg chg="add del">
          <ac:chgData name="Heather Harris" userId="ecb9813a-f3ff-4aa5-ab79-082509d25878" providerId="ADAL" clId="{7C192FE2-CA92-4524-87AA-A71FC2C601B1}" dt="2024-10-25T11:05:58.930" v="2484" actId="26606"/>
          <ac:spMkLst>
            <pc:docMk/>
            <pc:sldMk cId="2279851356" sldId="446"/>
            <ac:spMk id="193" creationId="{11156773-3FB3-46D9-9F87-821287404830}"/>
          </ac:spMkLst>
        </pc:spChg>
        <pc:spChg chg="add del">
          <ac:chgData name="Heather Harris" userId="ecb9813a-f3ff-4aa5-ab79-082509d25878" providerId="ADAL" clId="{7C192FE2-CA92-4524-87AA-A71FC2C601B1}" dt="2024-10-25T11:05:58.930" v="2484" actId="26606"/>
          <ac:spMkLst>
            <pc:docMk/>
            <pc:sldMk cId="2279851356" sldId="446"/>
            <ac:spMk id="195" creationId="{E8EA24D0-C854-4AA8-B8FD-D252660D8840}"/>
          </ac:spMkLst>
        </pc:spChg>
        <pc:spChg chg="add del">
          <ac:chgData name="Heather Harris" userId="ecb9813a-f3ff-4aa5-ab79-082509d25878" providerId="ADAL" clId="{7C192FE2-CA92-4524-87AA-A71FC2C601B1}" dt="2024-10-25T11:06:16.012" v="2485" actId="26606"/>
          <ac:spMkLst>
            <pc:docMk/>
            <pc:sldMk cId="2279851356" sldId="446"/>
            <ac:spMk id="200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6:16.012" v="2485" actId="26606"/>
          <ac:spMkLst>
            <pc:docMk/>
            <pc:sldMk cId="2279851356" sldId="446"/>
            <ac:spMk id="202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1:06:16.012" v="2485" actId="26606"/>
          <ac:spMkLst>
            <pc:docMk/>
            <pc:sldMk cId="2279851356" sldId="446"/>
            <ac:spMk id="204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1:06:16.012" v="2485" actId="26606"/>
          <ac:spMkLst>
            <pc:docMk/>
            <pc:sldMk cId="2279851356" sldId="446"/>
            <ac:spMk id="206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11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13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15" creationId="{AFFC87AC-C919-4FE5-BAC3-39509E001152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17" creationId="{7D0659F6-0853-468D-B1B2-44FDBE98B80F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19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1:06:27.902" v="2486" actId="26606"/>
          <ac:spMkLst>
            <pc:docMk/>
            <pc:sldMk cId="2279851356" sldId="446"/>
            <ac:spMk id="221" creationId="{977ACDD7-882D-4B81-A213-84C82B96B01E}"/>
          </ac:spMkLst>
        </pc:spChg>
        <pc:spChg chg="add del">
          <ac:chgData name="Heather Harris" userId="ecb9813a-f3ff-4aa5-ab79-082509d25878" providerId="ADAL" clId="{7C192FE2-CA92-4524-87AA-A71FC2C601B1}" dt="2024-10-25T11:07:27.379" v="2496" actId="26606"/>
          <ac:spMkLst>
            <pc:docMk/>
            <pc:sldMk cId="2279851356" sldId="446"/>
            <ac:spMk id="226" creationId="{B87C619C-EBAB-488E-96B9-153AA4C9B440}"/>
          </ac:spMkLst>
        </pc:spChg>
        <pc:spChg chg="add del">
          <ac:chgData name="Heather Harris" userId="ecb9813a-f3ff-4aa5-ab79-082509d25878" providerId="ADAL" clId="{7C192FE2-CA92-4524-87AA-A71FC2C601B1}" dt="2024-10-25T11:07:27.379" v="2496" actId="26606"/>
          <ac:spMkLst>
            <pc:docMk/>
            <pc:sldMk cId="2279851356" sldId="446"/>
            <ac:spMk id="228" creationId="{130DA1C1-36FD-41D8-9826-EE797BF39BAB}"/>
          </ac:spMkLst>
        </pc:spChg>
        <pc:spChg chg="add del">
          <ac:chgData name="Heather Harris" userId="ecb9813a-f3ff-4aa5-ab79-082509d25878" providerId="ADAL" clId="{7C192FE2-CA92-4524-87AA-A71FC2C601B1}" dt="2024-10-25T11:07:27.379" v="2496" actId="26606"/>
          <ac:spMkLst>
            <pc:docMk/>
            <pc:sldMk cId="2279851356" sldId="446"/>
            <ac:spMk id="230" creationId="{35BC54F7-1315-4D6C-9420-A5BF0CDDBC04}"/>
          </ac:spMkLst>
        </pc:spChg>
        <pc:spChg chg="add del">
          <ac:chgData name="Heather Harris" userId="ecb9813a-f3ff-4aa5-ab79-082509d25878" providerId="ADAL" clId="{7C192FE2-CA92-4524-87AA-A71FC2C601B1}" dt="2024-10-25T11:07:15.961" v="2491" actId="26606"/>
          <ac:spMkLst>
            <pc:docMk/>
            <pc:sldMk cId="2279851356" sldId="446"/>
            <ac:spMk id="235" creationId="{FFCDD23B-75C8-427B-BD08-53C8156CD7CD}"/>
          </ac:spMkLst>
        </pc:spChg>
        <pc:spChg chg="add del">
          <ac:chgData name="Heather Harris" userId="ecb9813a-f3ff-4aa5-ab79-082509d25878" providerId="ADAL" clId="{7C192FE2-CA92-4524-87AA-A71FC2C601B1}" dt="2024-10-25T11:07:15.961" v="2491" actId="26606"/>
          <ac:spMkLst>
            <pc:docMk/>
            <pc:sldMk cId="2279851356" sldId="446"/>
            <ac:spMk id="237" creationId="{AFFC87AC-C919-4FE5-BAC3-39509E001152}"/>
          </ac:spMkLst>
        </pc:spChg>
        <pc:spChg chg="add del">
          <ac:chgData name="Heather Harris" userId="ecb9813a-f3ff-4aa5-ab79-082509d25878" providerId="ADAL" clId="{7C192FE2-CA92-4524-87AA-A71FC2C601B1}" dt="2024-10-25T11:07:15.961" v="2491" actId="26606"/>
          <ac:spMkLst>
            <pc:docMk/>
            <pc:sldMk cId="2279851356" sldId="446"/>
            <ac:spMk id="239" creationId="{AB5E08C4-8CDD-4623-A5B8-E998C6DEE3B7}"/>
          </ac:spMkLst>
        </pc:spChg>
        <pc:spChg chg="add del">
          <ac:chgData name="Heather Harris" userId="ecb9813a-f3ff-4aa5-ab79-082509d25878" providerId="ADAL" clId="{7C192FE2-CA92-4524-87AA-A71FC2C601B1}" dt="2024-10-25T11:07:15.961" v="2491" actId="26606"/>
          <ac:spMkLst>
            <pc:docMk/>
            <pc:sldMk cId="2279851356" sldId="446"/>
            <ac:spMk id="241" creationId="{15F33878-D502-4FFA-8ACE-F2AECDB2A23F}"/>
          </ac:spMkLst>
        </pc:spChg>
        <pc:spChg chg="add del">
          <ac:chgData name="Heather Harris" userId="ecb9813a-f3ff-4aa5-ab79-082509d25878" providerId="ADAL" clId="{7C192FE2-CA92-4524-87AA-A71FC2C601B1}" dt="2024-10-25T11:07:19.517" v="2493" actId="26606"/>
          <ac:spMkLst>
            <pc:docMk/>
            <pc:sldMk cId="2279851356" sldId="446"/>
            <ac:spMk id="243" creationId="{2151139A-886F-4B97-8815-729AD3831BBD}"/>
          </ac:spMkLst>
        </pc:spChg>
        <pc:spChg chg="add del">
          <ac:chgData name="Heather Harris" userId="ecb9813a-f3ff-4aa5-ab79-082509d25878" providerId="ADAL" clId="{7C192FE2-CA92-4524-87AA-A71FC2C601B1}" dt="2024-10-25T11:07:19.517" v="2493" actId="26606"/>
          <ac:spMkLst>
            <pc:docMk/>
            <pc:sldMk cId="2279851356" sldId="446"/>
            <ac:spMk id="244" creationId="{5428AC11-BFDF-42EF-80FF-717BBF909067}"/>
          </ac:spMkLst>
        </pc:spChg>
        <pc:spChg chg="add del">
          <ac:chgData name="Heather Harris" userId="ecb9813a-f3ff-4aa5-ab79-082509d25878" providerId="ADAL" clId="{7C192FE2-CA92-4524-87AA-A71FC2C601B1}" dt="2024-10-25T11:07:19.517" v="2493" actId="26606"/>
          <ac:spMkLst>
            <pc:docMk/>
            <pc:sldMk cId="2279851356" sldId="446"/>
            <ac:spMk id="245" creationId="{2CC56AF6-38E4-490B-8E2B-1A1037B4EDD4}"/>
          </ac:spMkLst>
        </pc:spChg>
        <pc:spChg chg="add del">
          <ac:chgData name="Heather Harris" userId="ecb9813a-f3ff-4aa5-ab79-082509d25878" providerId="ADAL" clId="{7C192FE2-CA92-4524-87AA-A71FC2C601B1}" dt="2024-10-25T11:07:19.517" v="2493" actId="26606"/>
          <ac:spMkLst>
            <pc:docMk/>
            <pc:sldMk cId="2279851356" sldId="446"/>
            <ac:spMk id="246" creationId="{2339A6F5-AD6A-4D80-8AD9-6290D13AC49F}"/>
          </ac:spMkLst>
        </pc:spChg>
        <pc:spChg chg="add del">
          <ac:chgData name="Heather Harris" userId="ecb9813a-f3ff-4aa5-ab79-082509d25878" providerId="ADAL" clId="{7C192FE2-CA92-4524-87AA-A71FC2C601B1}" dt="2024-10-25T11:07:27.368" v="2495" actId="26606"/>
          <ac:spMkLst>
            <pc:docMk/>
            <pc:sldMk cId="2279851356" sldId="446"/>
            <ac:spMk id="252" creationId="{08373A3F-54E0-424E-A84D-3522122109F4}"/>
          </ac:spMkLst>
        </pc:spChg>
        <pc:spChg chg="add del">
          <ac:chgData name="Heather Harris" userId="ecb9813a-f3ff-4aa5-ab79-082509d25878" providerId="ADAL" clId="{7C192FE2-CA92-4524-87AA-A71FC2C601B1}" dt="2024-10-25T11:08:41.108" v="2501" actId="26606"/>
          <ac:spMkLst>
            <pc:docMk/>
            <pc:sldMk cId="2279851356" sldId="446"/>
            <ac:spMk id="260" creationId="{FB5B0058-AF13-4859-B429-4EDDE2A26F7F}"/>
          </ac:spMkLst>
        </pc:spChg>
        <pc:spChg chg="add del">
          <ac:chgData name="Heather Harris" userId="ecb9813a-f3ff-4aa5-ab79-082509d25878" providerId="ADAL" clId="{7C192FE2-CA92-4524-87AA-A71FC2C601B1}" dt="2024-10-25T11:08:41.108" v="2501" actId="26606"/>
          <ac:spMkLst>
            <pc:docMk/>
            <pc:sldMk cId="2279851356" sldId="446"/>
            <ac:spMk id="261" creationId="{0277405F-0B4F-4418-B773-1B38814125B6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66" creationId="{BFFB6EAD-767A-4A95-9246-C39976AD1119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68" creationId="{07062BB1-E215-424E-80C4-7E1CF179A357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70" creationId="{B368E167-B2D7-4904-BB6B-AE0486A2C6F8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72" creationId="{6FD0FBFA-B43E-40C1-A6E4-B88234171E7A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74" creationId="{70A21480-D93D-46BE-9A94-B5A80469DF68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76" creationId="{33E49524-66B4-4DB0-AD09-DC8B9874E1B3}"/>
          </ac:spMkLst>
        </pc:spChg>
        <pc:spChg chg="add del">
          <ac:chgData name="Heather Harris" userId="ecb9813a-f3ff-4aa5-ab79-082509d25878" providerId="ADAL" clId="{7C192FE2-CA92-4524-87AA-A71FC2C601B1}" dt="2024-10-25T11:08:18.356" v="2498" actId="26606"/>
          <ac:spMkLst>
            <pc:docMk/>
            <pc:sldMk cId="2279851356" sldId="446"/>
            <ac:spMk id="278" creationId="{E5EBF8F5-ABE5-4029-A8FC-4E32622D70A6}"/>
          </ac:spMkLst>
        </pc:spChg>
        <pc:spChg chg="add del">
          <ac:chgData name="Heather Harris" userId="ecb9813a-f3ff-4aa5-ab79-082509d25878" providerId="ADAL" clId="{7C192FE2-CA92-4524-87AA-A71FC2C601B1}" dt="2024-10-25T11:08:41.078" v="2500" actId="26606"/>
          <ac:spMkLst>
            <pc:docMk/>
            <pc:sldMk cId="2279851356" sldId="446"/>
            <ac:spMk id="280" creationId="{9B37791B-B040-4694-BFDC-8DD132D86E8E}"/>
          </ac:spMkLst>
        </pc:spChg>
        <pc:spChg chg="add del">
          <ac:chgData name="Heather Harris" userId="ecb9813a-f3ff-4aa5-ab79-082509d25878" providerId="ADAL" clId="{7C192FE2-CA92-4524-87AA-A71FC2C601B1}" dt="2024-10-25T11:09:24.610" v="2518" actId="26606"/>
          <ac:spMkLst>
            <pc:docMk/>
            <pc:sldMk cId="2279851356" sldId="446"/>
            <ac:spMk id="286" creationId="{08373A3F-54E0-424E-A84D-3522122109F4}"/>
          </ac:spMkLst>
        </pc:spChg>
        <pc:spChg chg="add">
          <ac:chgData name="Heather Harris" userId="ecb9813a-f3ff-4aa5-ab79-082509d25878" providerId="ADAL" clId="{7C192FE2-CA92-4524-87AA-A71FC2C601B1}" dt="2024-10-25T11:09:24.610" v="2518" actId="26606"/>
          <ac:spMkLst>
            <pc:docMk/>
            <pc:sldMk cId="2279851356" sldId="446"/>
            <ac:spMk id="302" creationId="{2151139A-886F-4B97-8815-729AD3831BBD}"/>
          </ac:spMkLst>
        </pc:spChg>
        <pc:spChg chg="add">
          <ac:chgData name="Heather Harris" userId="ecb9813a-f3ff-4aa5-ab79-082509d25878" providerId="ADAL" clId="{7C192FE2-CA92-4524-87AA-A71FC2C601B1}" dt="2024-10-25T11:09:24.610" v="2518" actId="26606"/>
          <ac:spMkLst>
            <pc:docMk/>
            <pc:sldMk cId="2279851356" sldId="446"/>
            <ac:spMk id="304" creationId="{5428AC11-BFDF-42EF-80FF-717BBF909067}"/>
          </ac:spMkLst>
        </pc:spChg>
        <pc:spChg chg="add">
          <ac:chgData name="Heather Harris" userId="ecb9813a-f3ff-4aa5-ab79-082509d25878" providerId="ADAL" clId="{7C192FE2-CA92-4524-87AA-A71FC2C601B1}" dt="2024-10-25T11:09:24.610" v="2518" actId="26606"/>
          <ac:spMkLst>
            <pc:docMk/>
            <pc:sldMk cId="2279851356" sldId="446"/>
            <ac:spMk id="306" creationId="{2CC56AF6-38E4-490B-8E2B-1A1037B4EDD4}"/>
          </ac:spMkLst>
        </pc:spChg>
        <pc:spChg chg="add">
          <ac:chgData name="Heather Harris" userId="ecb9813a-f3ff-4aa5-ab79-082509d25878" providerId="ADAL" clId="{7C192FE2-CA92-4524-87AA-A71FC2C601B1}" dt="2024-10-25T11:09:24.610" v="2518" actId="26606"/>
          <ac:spMkLst>
            <pc:docMk/>
            <pc:sldMk cId="2279851356" sldId="446"/>
            <ac:spMk id="308" creationId="{2339A6F5-AD6A-4D80-8AD9-6290D13AC49F}"/>
          </ac:spMkLst>
        </pc:spChg>
        <pc:grpChg chg="add del">
          <ac:chgData name="Heather Harris" userId="ecb9813a-f3ff-4aa5-ab79-082509d25878" providerId="ADAL" clId="{7C192FE2-CA92-4524-87AA-A71FC2C601B1}" dt="2024-10-25T10:47:51.245" v="2262" actId="26606"/>
          <ac:grpSpMkLst>
            <pc:docMk/>
            <pc:sldMk cId="2279851356" sldId="446"/>
            <ac:grpSpMk id="13" creationId="{BF65200E-BE19-61BA-8C12-E73CE7790A3F}"/>
          </ac:grpSpMkLst>
        </pc:grpChg>
        <pc:grpChg chg="add del">
          <ac:chgData name="Heather Harris" userId="ecb9813a-f3ff-4aa5-ab79-082509d25878" providerId="ADAL" clId="{7C192FE2-CA92-4524-87AA-A71FC2C601B1}" dt="2024-10-25T10:39:51.386" v="1820" actId="26606"/>
          <ac:grpSpMkLst>
            <pc:docMk/>
            <pc:sldMk cId="2279851356" sldId="446"/>
            <ac:grpSpMk id="16" creationId="{90A61547-2555-4DE2-A37F-A53E54917441}"/>
          </ac:grpSpMkLst>
        </pc:grpChg>
        <pc:grpChg chg="add del">
          <ac:chgData name="Heather Harris" userId="ecb9813a-f3ff-4aa5-ab79-082509d25878" providerId="ADAL" clId="{7C192FE2-CA92-4524-87AA-A71FC2C601B1}" dt="2024-10-25T10:58:19.913" v="2334" actId="26606"/>
          <ac:grpSpMkLst>
            <pc:docMk/>
            <pc:sldMk cId="2279851356" sldId="446"/>
            <ac:grpSpMk id="20" creationId="{E27AF472-EAE3-4572-AB69-B92BD10DBC6D}"/>
          </ac:grpSpMkLst>
        </pc:grpChg>
        <pc:grpChg chg="add del">
          <ac:chgData name="Heather Harris" userId="ecb9813a-f3ff-4aa5-ab79-082509d25878" providerId="ADAL" clId="{7C192FE2-CA92-4524-87AA-A71FC2C601B1}" dt="2024-10-25T10:58:19.913" v="2334" actId="26606"/>
          <ac:grpSpMkLst>
            <pc:docMk/>
            <pc:sldMk cId="2279851356" sldId="446"/>
            <ac:grpSpMk id="21" creationId="{519334DB-EC8F-4050-9C6E-F92B6A72DA20}"/>
          </ac:grpSpMkLst>
        </pc:grpChg>
        <pc:grpChg chg="add del">
          <ac:chgData name="Heather Harris" userId="ecb9813a-f3ff-4aa5-ab79-082509d25878" providerId="ADAL" clId="{7C192FE2-CA92-4524-87AA-A71FC2C601B1}" dt="2024-10-25T10:58:19.913" v="2334" actId="26606"/>
          <ac:grpSpMkLst>
            <pc:docMk/>
            <pc:sldMk cId="2279851356" sldId="446"/>
            <ac:grpSpMk id="25" creationId="{3F87BA2A-0B66-4DEF-A04F-2CC1722572E0}"/>
          </ac:grpSpMkLst>
        </pc:grpChg>
        <pc:grpChg chg="add del">
          <ac:chgData name="Heather Harris" userId="ecb9813a-f3ff-4aa5-ab79-082509d25878" providerId="ADAL" clId="{7C192FE2-CA92-4524-87AA-A71FC2C601B1}" dt="2024-10-25T10:39:54.201" v="1822" actId="26606"/>
          <ac:grpSpMkLst>
            <pc:docMk/>
            <pc:sldMk cId="2279851356" sldId="446"/>
            <ac:grpSpMk id="29" creationId="{5EA39187-0197-4C1D-BE4A-06B353C7B215}"/>
          </ac:grpSpMkLst>
        </pc:grpChg>
        <pc:grpChg chg="add del">
          <ac:chgData name="Heather Harris" userId="ecb9813a-f3ff-4aa5-ab79-082509d25878" providerId="ADAL" clId="{7C192FE2-CA92-4524-87AA-A71FC2C601B1}" dt="2024-10-25T10:47:54.537" v="2264" actId="26606"/>
          <ac:grpSpMkLst>
            <pc:docMk/>
            <pc:sldMk cId="2279851356" sldId="446"/>
            <ac:grpSpMk id="31" creationId="{032D8612-31EB-44CF-A1D0-14FD4C705424}"/>
          </ac:grpSpMkLst>
        </pc:grpChg>
        <pc:grpChg chg="add del">
          <ac:chgData name="Heather Harris" userId="ecb9813a-f3ff-4aa5-ab79-082509d25878" providerId="ADAL" clId="{7C192FE2-CA92-4524-87AA-A71FC2C601B1}" dt="2024-10-25T10:39:59.375" v="1824" actId="26606"/>
          <ac:grpSpMkLst>
            <pc:docMk/>
            <pc:sldMk cId="2279851356" sldId="446"/>
            <ac:grpSpMk id="39" creationId="{90A61547-2555-4DE2-A37F-A53E54917441}"/>
          </ac:grpSpMkLst>
        </pc:grpChg>
        <pc:grpChg chg="add del">
          <ac:chgData name="Heather Harris" userId="ecb9813a-f3ff-4aa5-ab79-082509d25878" providerId="ADAL" clId="{7C192FE2-CA92-4524-87AA-A71FC2C601B1}" dt="2024-10-25T10:40:07.949" v="1826" actId="26606"/>
          <ac:grpSpMkLst>
            <pc:docMk/>
            <pc:sldMk cId="2279851356" sldId="446"/>
            <ac:grpSpMk id="41" creationId="{90A61547-2555-4DE2-A37F-A53E54917441}"/>
          </ac:grpSpMkLst>
        </pc:grpChg>
        <pc:grpChg chg="add del">
          <ac:chgData name="Heather Harris" userId="ecb9813a-f3ff-4aa5-ab79-082509d25878" providerId="ADAL" clId="{7C192FE2-CA92-4524-87AA-A71FC2C601B1}" dt="2024-10-25T10:48:49.218" v="2275" actId="26606"/>
          <ac:grpSpMkLst>
            <pc:docMk/>
            <pc:sldMk cId="2279851356" sldId="446"/>
            <ac:grpSpMk id="45" creationId="{BF65200E-BE19-61BA-8C12-E73CE7790A3F}"/>
          </ac:grpSpMkLst>
        </pc:grpChg>
        <pc:grpChg chg="add del">
          <ac:chgData name="Heather Harris" userId="ecb9813a-f3ff-4aa5-ab79-082509d25878" providerId="ADAL" clId="{7C192FE2-CA92-4524-87AA-A71FC2C601B1}" dt="2024-10-25T10:45:30.431" v="2235"/>
          <ac:grpSpMkLst>
            <pc:docMk/>
            <pc:sldMk cId="2279851356" sldId="446"/>
            <ac:grpSpMk id="51" creationId="{90A61547-2555-4DE2-A37F-A53E54917441}"/>
          </ac:grpSpMkLst>
        </pc:grpChg>
        <pc:grpChg chg="add del">
          <ac:chgData name="Heather Harris" userId="ecb9813a-f3ff-4aa5-ab79-082509d25878" providerId="ADAL" clId="{7C192FE2-CA92-4524-87AA-A71FC2C601B1}" dt="2024-10-25T10:54:08.715" v="2303"/>
          <ac:grpSpMkLst>
            <pc:docMk/>
            <pc:sldMk cId="2279851356" sldId="446"/>
            <ac:grpSpMk id="58" creationId="{06648943-1048-3A7E-A2A4-CBC509510301}"/>
          </ac:grpSpMkLst>
        </pc:grpChg>
        <pc:grpChg chg="add del">
          <ac:chgData name="Heather Harris" userId="ecb9813a-f3ff-4aa5-ab79-082509d25878" providerId="ADAL" clId="{7C192FE2-CA92-4524-87AA-A71FC2C601B1}" dt="2024-10-25T10:59:34.541" v="2356" actId="26606"/>
          <ac:grpSpMkLst>
            <pc:docMk/>
            <pc:sldMk cId="2279851356" sldId="446"/>
            <ac:grpSpMk id="78" creationId="{032D8612-31EB-44CF-A1D0-14FD4C705424}"/>
          </ac:grpSpMkLst>
        </pc:grpChg>
        <pc:grpChg chg="add del">
          <ac:chgData name="Heather Harris" userId="ecb9813a-f3ff-4aa5-ab79-082509d25878" providerId="ADAL" clId="{7C192FE2-CA92-4524-87AA-A71FC2C601B1}" dt="2024-10-25T10:59:37.407" v="2360" actId="26606"/>
          <ac:grpSpMkLst>
            <pc:docMk/>
            <pc:sldMk cId="2279851356" sldId="446"/>
            <ac:grpSpMk id="91" creationId="{032D8612-31EB-44CF-A1D0-14FD4C705424}"/>
          </ac:grpSpMkLst>
        </pc:grpChg>
        <pc:grpChg chg="add del">
          <ac:chgData name="Heather Harris" userId="ecb9813a-f3ff-4aa5-ab79-082509d25878" providerId="ADAL" clId="{7C192FE2-CA92-4524-87AA-A71FC2C601B1}" dt="2024-10-25T11:00:28.631" v="2378" actId="26606"/>
          <ac:grpSpMkLst>
            <pc:docMk/>
            <pc:sldMk cId="2279851356" sldId="446"/>
            <ac:grpSpMk id="138" creationId="{032D8612-31EB-44CF-A1D0-14FD4C705424}"/>
          </ac:grpSpMkLst>
        </pc:grpChg>
        <pc:grpChg chg="add del">
          <ac:chgData name="Heather Harris" userId="ecb9813a-f3ff-4aa5-ab79-082509d25878" providerId="ADAL" clId="{7C192FE2-CA92-4524-87AA-A71FC2C601B1}" dt="2024-10-25T11:03:17.885" v="2429" actId="26606"/>
          <ac:grpSpMkLst>
            <pc:docMk/>
            <pc:sldMk cId="2279851356" sldId="446"/>
            <ac:grpSpMk id="152" creationId="{12B3290A-D3BF-4B87-B55B-FD9A98B49727}"/>
          </ac:grpSpMkLst>
        </pc:grpChg>
        <pc:grpChg chg="add del">
          <ac:chgData name="Heather Harris" userId="ecb9813a-f3ff-4aa5-ab79-082509d25878" providerId="ADAL" clId="{7C192FE2-CA92-4524-87AA-A71FC2C601B1}" dt="2024-10-25T11:07:27.368" v="2495" actId="26606"/>
          <ac:grpSpMkLst>
            <pc:docMk/>
            <pc:sldMk cId="2279851356" sldId="446"/>
            <ac:grpSpMk id="253" creationId="{B7BAEF06-AB74-442C-8C30-B88233FD836C}"/>
          </ac:grpSpMkLst>
        </pc:grpChg>
        <pc:grpChg chg="add del">
          <ac:chgData name="Heather Harris" userId="ecb9813a-f3ff-4aa5-ab79-082509d25878" providerId="ADAL" clId="{7C192FE2-CA92-4524-87AA-A71FC2C601B1}" dt="2024-10-25T11:07:27.368" v="2495" actId="26606"/>
          <ac:grpSpMkLst>
            <pc:docMk/>
            <pc:sldMk cId="2279851356" sldId="446"/>
            <ac:grpSpMk id="257" creationId="{C9829185-6353-4E3C-B082-AA7F5193916F}"/>
          </ac:grpSpMkLst>
        </pc:grpChg>
        <pc:grpChg chg="add del">
          <ac:chgData name="Heather Harris" userId="ecb9813a-f3ff-4aa5-ab79-082509d25878" providerId="ADAL" clId="{7C192FE2-CA92-4524-87AA-A71FC2C601B1}" dt="2024-10-25T11:08:41.078" v="2500" actId="26606"/>
          <ac:grpSpMkLst>
            <pc:docMk/>
            <pc:sldMk cId="2279851356" sldId="446"/>
            <ac:grpSpMk id="281" creationId="{7E1A958F-B13C-493F-9379-F8B2A8E2554A}"/>
          </ac:grpSpMkLst>
        </pc:grpChg>
        <pc:grpChg chg="add del">
          <ac:chgData name="Heather Harris" userId="ecb9813a-f3ff-4aa5-ab79-082509d25878" providerId="ADAL" clId="{7C192FE2-CA92-4524-87AA-A71FC2C601B1}" dt="2024-10-25T11:09:24.610" v="2518" actId="26606"/>
          <ac:grpSpMkLst>
            <pc:docMk/>
            <pc:sldMk cId="2279851356" sldId="446"/>
            <ac:grpSpMk id="287" creationId="{B7BAEF06-AB74-442C-8C30-B88233FD836C}"/>
          </ac:grpSpMkLst>
        </pc:grpChg>
        <pc:grpChg chg="add del">
          <ac:chgData name="Heather Harris" userId="ecb9813a-f3ff-4aa5-ab79-082509d25878" providerId="ADAL" clId="{7C192FE2-CA92-4524-87AA-A71FC2C601B1}" dt="2024-10-25T11:09:24.610" v="2518" actId="26606"/>
          <ac:grpSpMkLst>
            <pc:docMk/>
            <pc:sldMk cId="2279851356" sldId="446"/>
            <ac:grpSpMk id="293" creationId="{C9829185-6353-4E3C-B082-AA7F5193916F}"/>
          </ac:grpSpMkLst>
        </pc:grpChg>
        <pc:picChg chg="add del mod">
          <ac:chgData name="Heather Harris" userId="ecb9813a-f3ff-4aa5-ab79-082509d25878" providerId="ADAL" clId="{7C192FE2-CA92-4524-87AA-A71FC2C601B1}" dt="2024-10-25T10:39:32.329" v="1815" actId="478"/>
          <ac:picMkLst>
            <pc:docMk/>
            <pc:sldMk cId="2279851356" sldId="446"/>
            <ac:picMk id="3" creationId="{80A2A24B-FFA9-5E19-B9D3-7515CC2D4600}"/>
          </ac:picMkLst>
        </pc:picChg>
        <pc:picChg chg="add del mod ord">
          <ac:chgData name="Heather Harris" userId="ecb9813a-f3ff-4aa5-ab79-082509d25878" providerId="ADAL" clId="{7C192FE2-CA92-4524-87AA-A71FC2C601B1}" dt="2024-10-25T11:10:12.031" v="2529" actId="21"/>
          <ac:picMkLst>
            <pc:docMk/>
            <pc:sldMk cId="2279851356" sldId="446"/>
            <ac:picMk id="4" creationId="{87A066D7-73F8-15BC-BF8C-FC1D3CFF1546}"/>
          </ac:picMkLst>
        </pc:picChg>
        <pc:picChg chg="del mod">
          <ac:chgData name="Heather Harris" userId="ecb9813a-f3ff-4aa5-ab79-082509d25878" providerId="ADAL" clId="{7C192FE2-CA92-4524-87AA-A71FC2C601B1}" dt="2024-10-25T10:28:17.694" v="1512" actId="478"/>
          <ac:picMkLst>
            <pc:docMk/>
            <pc:sldMk cId="2279851356" sldId="446"/>
            <ac:picMk id="7" creationId="{FC1319B7-04DB-D566-88A2-D0768ED1E8CD}"/>
          </ac:picMkLst>
        </pc:picChg>
        <pc:picChg chg="del mod">
          <ac:chgData name="Heather Harris" userId="ecb9813a-f3ff-4aa5-ab79-082509d25878" providerId="ADAL" clId="{7C192FE2-CA92-4524-87AA-A71FC2C601B1}" dt="2024-10-25T10:28:18.276" v="1514" actId="478"/>
          <ac:picMkLst>
            <pc:docMk/>
            <pc:sldMk cId="2279851356" sldId="446"/>
            <ac:picMk id="9" creationId="{891F06E8-A20D-1151-6699-D9526C1BF340}"/>
          </ac:picMkLst>
        </pc:picChg>
        <pc:picChg chg="del mod ord modCrop">
          <ac:chgData name="Heather Harris" userId="ecb9813a-f3ff-4aa5-ab79-082509d25878" providerId="ADAL" clId="{7C192FE2-CA92-4524-87AA-A71FC2C601B1}" dt="2024-10-25T11:10:07.948" v="2527" actId="21"/>
          <ac:picMkLst>
            <pc:docMk/>
            <pc:sldMk cId="2279851356" sldId="446"/>
            <ac:picMk id="11" creationId="{4B139F0F-1051-92C5-7A4B-AB71F6451396}"/>
          </ac:picMkLst>
        </pc:picChg>
        <pc:cxnChg chg="add del">
          <ac:chgData name="Heather Harris" userId="ecb9813a-f3ff-4aa5-ab79-082509d25878" providerId="ADAL" clId="{7C192FE2-CA92-4524-87AA-A71FC2C601B1}" dt="2024-10-25T10:58:19.926" v="2335" actId="26606"/>
          <ac:cxnSpMkLst>
            <pc:docMk/>
            <pc:sldMk cId="2279851356" sldId="446"/>
            <ac:cxnSpMk id="14" creationId="{83EBDB16-FE8F-484A-2082-C39221FED34A}"/>
          </ac:cxnSpMkLst>
        </pc:cxnChg>
        <pc:cxnChg chg="add del">
          <ac:chgData name="Heather Harris" userId="ecb9813a-f3ff-4aa5-ab79-082509d25878" providerId="ADAL" clId="{7C192FE2-CA92-4524-87AA-A71FC2C601B1}" dt="2024-10-25T10:39:54.201" v="1822" actId="26606"/>
          <ac:cxnSpMkLst>
            <pc:docMk/>
            <pc:sldMk cId="2279851356" sldId="446"/>
            <ac:cxnSpMk id="28" creationId="{2EC607CC-319E-425D-8A0C-EC6E84F6C377}"/>
          </ac:cxnSpMkLst>
        </pc:cxnChg>
      </pc:sldChg>
      <pc:sldChg chg="modSp new del mod">
        <pc:chgData name="Heather Harris" userId="ecb9813a-f3ff-4aa5-ab79-082509d25878" providerId="ADAL" clId="{7C192FE2-CA92-4524-87AA-A71FC2C601B1}" dt="2024-10-25T10:50:55.324" v="2286" actId="47"/>
        <pc:sldMkLst>
          <pc:docMk/>
          <pc:sldMk cId="2336426140" sldId="447"/>
        </pc:sldMkLst>
        <pc:spChg chg="mod">
          <ac:chgData name="Heather Harris" userId="ecb9813a-f3ff-4aa5-ab79-082509d25878" providerId="ADAL" clId="{7C192FE2-CA92-4524-87AA-A71FC2C601B1}" dt="2024-10-25T10:32:43.662" v="1627" actId="1076"/>
          <ac:spMkLst>
            <pc:docMk/>
            <pc:sldMk cId="2336426140" sldId="447"/>
            <ac:spMk id="2" creationId="{D4CD71A0-C230-DCCD-7E91-B2406AA6865C}"/>
          </ac:spMkLst>
        </pc:spChg>
      </pc:sldChg>
      <pc:sldChg chg="addSp delSp modSp add del mod ord setBg delDesignElem">
        <pc:chgData name="Heather Harris" userId="ecb9813a-f3ff-4aa5-ab79-082509d25878" providerId="ADAL" clId="{7C192FE2-CA92-4524-87AA-A71FC2C601B1}" dt="2024-10-25T11:21:01.877" v="2831" actId="47"/>
        <pc:sldMkLst>
          <pc:docMk/>
          <pc:sldMk cId="3764874251" sldId="448"/>
        </pc:sldMkLst>
        <pc:spChg chg="mod">
          <ac:chgData name="Heather Harris" userId="ecb9813a-f3ff-4aa5-ab79-082509d25878" providerId="ADAL" clId="{7C192FE2-CA92-4524-87AA-A71FC2C601B1}" dt="2024-10-25T10:56:03.729" v="2321" actId="26606"/>
          <ac:spMkLst>
            <pc:docMk/>
            <pc:sldMk cId="3764874251" sldId="448"/>
            <ac:spMk id="2" creationId="{095D9146-0032-7099-6004-5D26DF015AA2}"/>
          </ac:spMkLst>
        </pc:spChg>
        <pc:spChg chg="del">
          <ac:chgData name="Heather Harris" userId="ecb9813a-f3ff-4aa5-ab79-082509d25878" providerId="ADAL" clId="{7C192FE2-CA92-4524-87AA-A71FC2C601B1}" dt="2024-10-25T10:47:15.418" v="2250" actId="478"/>
          <ac:spMkLst>
            <pc:docMk/>
            <pc:sldMk cId="3764874251" sldId="448"/>
            <ac:spMk id="3" creationId="{38E6F431-971C-C437-A8B5-9B8D028996AB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3764874251" sldId="448"/>
            <ac:spMk id="9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3764874251" sldId="448"/>
            <ac:spMk id="10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1:09:01.394" v="2513"/>
          <ac:spMkLst>
            <pc:docMk/>
            <pc:sldMk cId="3764874251" sldId="448"/>
            <ac:spMk id="11" creationId="{047C8CCB-F95D-4249-92DD-651249D3535A}"/>
          </ac:spMkLst>
        </pc:spChg>
        <pc:spChg chg="add del">
          <ac:chgData name="Heather Harris" userId="ecb9813a-f3ff-4aa5-ab79-082509d25878" providerId="ADAL" clId="{7C192FE2-CA92-4524-87AA-A71FC2C601B1}" dt="2024-10-25T10:54:08.715" v="2303"/>
          <ac:spMkLst>
            <pc:docMk/>
            <pc:sldMk cId="3764874251" sldId="448"/>
            <ac:spMk id="12" creationId="{D4771268-CB57-404A-9271-370EB28F6090}"/>
          </ac:spMkLst>
        </pc:spChg>
        <pc:spChg chg="add del">
          <ac:chgData name="Heather Harris" userId="ecb9813a-f3ff-4aa5-ab79-082509d25878" providerId="ADAL" clId="{7C192FE2-CA92-4524-87AA-A71FC2C601B1}" dt="2024-10-25T10:58:41.060" v="2340"/>
          <ac:spMkLst>
            <pc:docMk/>
            <pc:sldMk cId="3764874251" sldId="448"/>
            <ac:spMk id="14" creationId="{047C8CCB-F95D-4249-92DD-651249D3535A}"/>
          </ac:spMkLst>
        </pc:spChg>
        <pc:picChg chg="del mod">
          <ac:chgData name="Heather Harris" userId="ecb9813a-f3ff-4aa5-ab79-082509d25878" providerId="ADAL" clId="{7C192FE2-CA92-4524-87AA-A71FC2C601B1}" dt="2024-10-25T11:20:37.786" v="2825" actId="21"/>
          <ac:picMkLst>
            <pc:docMk/>
            <pc:sldMk cId="3764874251" sldId="448"/>
            <ac:picMk id="7" creationId="{FC1319B7-04DB-D566-88A2-D0768ED1E8CD}"/>
          </ac:picMkLst>
        </pc:picChg>
      </pc:sldChg>
      <pc:sldChg chg="addSp delSp modSp add mod">
        <pc:chgData name="Heather Harris" userId="ecb9813a-f3ff-4aa5-ab79-082509d25878" providerId="ADAL" clId="{7C192FE2-CA92-4524-87AA-A71FC2C601B1}" dt="2024-10-25T13:26:48.352" v="4682" actId="6549"/>
        <pc:sldMkLst>
          <pc:docMk/>
          <pc:sldMk cId="783495611" sldId="449"/>
        </pc:sldMkLst>
        <pc:spChg chg="mod">
          <ac:chgData name="Heather Harris" userId="ecb9813a-f3ff-4aa5-ab79-082509d25878" providerId="ADAL" clId="{7C192FE2-CA92-4524-87AA-A71FC2C601B1}" dt="2024-10-25T13:05:57.203" v="4354" actId="20577"/>
          <ac:spMkLst>
            <pc:docMk/>
            <pc:sldMk cId="783495611" sldId="449"/>
            <ac:spMk id="2" creationId="{095D9146-0032-7099-6004-5D26DF015AA2}"/>
          </ac:spMkLst>
        </pc:spChg>
        <pc:spChg chg="del">
          <ac:chgData name="Heather Harris" userId="ecb9813a-f3ff-4aa5-ab79-082509d25878" providerId="ADAL" clId="{7C192FE2-CA92-4524-87AA-A71FC2C601B1}" dt="2024-10-25T11:10:15.213" v="2531" actId="478"/>
          <ac:spMkLst>
            <pc:docMk/>
            <pc:sldMk cId="783495611" sldId="449"/>
            <ac:spMk id="6" creationId="{E29598F7-9E78-A7EE-1C8C-AB77DF61D128}"/>
          </ac:spMkLst>
        </pc:spChg>
        <pc:spChg chg="add del mod">
          <ac:chgData name="Heather Harris" userId="ecb9813a-f3ff-4aa5-ab79-082509d25878" providerId="ADAL" clId="{7C192FE2-CA92-4524-87AA-A71FC2C601B1}" dt="2024-10-25T11:12:04.439" v="2562" actId="478"/>
          <ac:spMkLst>
            <pc:docMk/>
            <pc:sldMk cId="783495611" sldId="449"/>
            <ac:spMk id="8" creationId="{A7492C26-32BD-7DE1-9529-6583E74AF55F}"/>
          </ac:spMkLst>
        </pc:spChg>
        <pc:spChg chg="add mod ord">
          <ac:chgData name="Heather Harris" userId="ecb9813a-f3ff-4aa5-ab79-082509d25878" providerId="ADAL" clId="{7C192FE2-CA92-4524-87AA-A71FC2C601B1}" dt="2024-10-25T13:26:48.352" v="4682" actId="6549"/>
          <ac:spMkLst>
            <pc:docMk/>
            <pc:sldMk cId="783495611" sldId="449"/>
            <ac:spMk id="9" creationId="{FC808307-CE88-1160-5EA3-7F965E131A90}"/>
          </ac:spMkLst>
        </pc:spChg>
        <pc:spChg chg="add del">
          <ac:chgData name="Heather Harris" userId="ecb9813a-f3ff-4aa5-ab79-082509d25878" providerId="ADAL" clId="{7C192FE2-CA92-4524-87AA-A71FC2C601B1}" dt="2024-10-25T11:11:06.235" v="2555" actId="26606"/>
          <ac:spMkLst>
            <pc:docMk/>
            <pc:sldMk cId="783495611" sldId="449"/>
            <ac:spMk id="10" creationId="{6753252F-4873-4F63-801D-CC719279A7D5}"/>
          </ac:spMkLst>
        </pc:spChg>
        <pc:spChg chg="add">
          <ac:chgData name="Heather Harris" userId="ecb9813a-f3ff-4aa5-ab79-082509d25878" providerId="ADAL" clId="{7C192FE2-CA92-4524-87AA-A71FC2C601B1}" dt="2024-10-25T11:18:43.140" v="2800"/>
          <ac:spMkLst>
            <pc:docMk/>
            <pc:sldMk cId="783495611" sldId="449"/>
            <ac:spMk id="11" creationId="{0562FE53-AB97-4841-7E3C-923D9088702A}"/>
          </ac:spMkLst>
        </pc:spChg>
        <pc:spChg chg="add del">
          <ac:chgData name="Heather Harris" userId="ecb9813a-f3ff-4aa5-ab79-082509d25878" providerId="ADAL" clId="{7C192FE2-CA92-4524-87AA-A71FC2C601B1}" dt="2024-10-25T11:11:06.235" v="2555" actId="26606"/>
          <ac:spMkLst>
            <pc:docMk/>
            <pc:sldMk cId="783495611" sldId="449"/>
            <ac:spMk id="13" creationId="{047C8CCB-F95D-4249-92DD-651249D3535A}"/>
          </ac:spMkLst>
        </pc:spChg>
        <pc:spChg chg="add del">
          <ac:chgData name="Heather Harris" userId="ecb9813a-f3ff-4aa5-ab79-082509d25878" providerId="ADAL" clId="{7C192FE2-CA92-4524-87AA-A71FC2C601B1}" dt="2024-10-25T11:12:49.654" v="2576" actId="26606"/>
          <ac:spMkLst>
            <pc:docMk/>
            <pc:sldMk cId="783495611" sldId="449"/>
            <ac:spMk id="15" creationId="{665DBBEF-238B-476B-96AB-8AAC3224ECEA}"/>
          </ac:spMkLst>
        </pc:spChg>
        <pc:spChg chg="add del">
          <ac:chgData name="Heather Harris" userId="ecb9813a-f3ff-4aa5-ab79-082509d25878" providerId="ADAL" clId="{7C192FE2-CA92-4524-87AA-A71FC2C601B1}" dt="2024-10-25T11:12:49.654" v="2576" actId="26606"/>
          <ac:spMkLst>
            <pc:docMk/>
            <pc:sldMk cId="783495611" sldId="449"/>
            <ac:spMk id="16" creationId="{3FCFB1DE-0B7E-48CC-BA90-B2AB0889F9D6}"/>
          </ac:spMkLst>
        </pc:spChg>
        <pc:spChg chg="add del">
          <ac:chgData name="Heather Harris" userId="ecb9813a-f3ff-4aa5-ab79-082509d25878" providerId="ADAL" clId="{7C192FE2-CA92-4524-87AA-A71FC2C601B1}" dt="2024-10-25T11:10:54.819" v="2550" actId="26606"/>
          <ac:spMkLst>
            <pc:docMk/>
            <pc:sldMk cId="783495611" sldId="449"/>
            <ac:spMk id="18" creationId="{1707FC24-6981-43D9-B525-C7832BA22463}"/>
          </ac:spMkLst>
        </pc:spChg>
        <pc:spChg chg="add del">
          <ac:chgData name="Heather Harris" userId="ecb9813a-f3ff-4aa5-ab79-082509d25878" providerId="ADAL" clId="{7C192FE2-CA92-4524-87AA-A71FC2C601B1}" dt="2024-10-25T11:10:58.479" v="2552" actId="26606"/>
          <ac:spMkLst>
            <pc:docMk/>
            <pc:sldMk cId="783495611" sldId="449"/>
            <ac:spMk id="20" creationId="{D4771268-CB57-404A-9271-370EB28F6090}"/>
          </ac:spMkLst>
        </pc:spChg>
        <pc:spChg chg="add del">
          <ac:chgData name="Heather Harris" userId="ecb9813a-f3ff-4aa5-ab79-082509d25878" providerId="ADAL" clId="{7C192FE2-CA92-4524-87AA-A71FC2C601B1}" dt="2024-10-25T11:12:47.062" v="2573" actId="26606"/>
          <ac:spMkLst>
            <pc:docMk/>
            <pc:sldMk cId="783495611" sldId="449"/>
            <ac:spMk id="21" creationId="{6753252F-4873-4F63-801D-CC719279A7D5}"/>
          </ac:spMkLst>
        </pc:spChg>
        <pc:spChg chg="add del">
          <ac:chgData name="Heather Harris" userId="ecb9813a-f3ff-4aa5-ab79-082509d25878" providerId="ADAL" clId="{7C192FE2-CA92-4524-87AA-A71FC2C601B1}" dt="2024-10-25T11:12:47.062" v="2573" actId="26606"/>
          <ac:spMkLst>
            <pc:docMk/>
            <pc:sldMk cId="783495611" sldId="449"/>
            <ac:spMk id="23" creationId="{047C8CCB-F95D-4249-92DD-651249D3535A}"/>
          </ac:spMkLst>
        </pc:spChg>
        <pc:spChg chg="add del">
          <ac:chgData name="Heather Harris" userId="ecb9813a-f3ff-4aa5-ab79-082509d25878" providerId="ADAL" clId="{7C192FE2-CA92-4524-87AA-A71FC2C601B1}" dt="2024-10-25T11:12:49.642" v="2575" actId="26606"/>
          <ac:spMkLst>
            <pc:docMk/>
            <pc:sldMk cId="783495611" sldId="449"/>
            <ac:spMk id="25" creationId="{D4771268-CB57-404A-9271-370EB28F6090}"/>
          </ac:spMkLst>
        </pc:spChg>
        <pc:spChg chg="add del">
          <ac:chgData name="Heather Harris" userId="ecb9813a-f3ff-4aa5-ab79-082509d25878" providerId="ADAL" clId="{7C192FE2-CA92-4524-87AA-A71FC2C601B1}" dt="2024-10-25T11:13:03.577" v="2580" actId="26606"/>
          <ac:spMkLst>
            <pc:docMk/>
            <pc:sldMk cId="783495611" sldId="449"/>
            <ac:spMk id="27" creationId="{665DBBEF-238B-476B-96AB-8AAC3224ECEA}"/>
          </ac:spMkLst>
        </pc:spChg>
        <pc:spChg chg="add del">
          <ac:chgData name="Heather Harris" userId="ecb9813a-f3ff-4aa5-ab79-082509d25878" providerId="ADAL" clId="{7C192FE2-CA92-4524-87AA-A71FC2C601B1}" dt="2024-10-25T11:13:03.577" v="2580" actId="26606"/>
          <ac:spMkLst>
            <pc:docMk/>
            <pc:sldMk cId="783495611" sldId="449"/>
            <ac:spMk id="28" creationId="{3FCFB1DE-0B7E-48CC-BA90-B2AB0889F9D6}"/>
          </ac:spMkLst>
        </pc:spChg>
        <pc:spChg chg="add del">
          <ac:chgData name="Heather Harris" userId="ecb9813a-f3ff-4aa5-ab79-082509d25878" providerId="ADAL" clId="{7C192FE2-CA92-4524-87AA-A71FC2C601B1}" dt="2024-10-25T11:19:16.618" v="2808" actId="26606"/>
          <ac:spMkLst>
            <pc:docMk/>
            <pc:sldMk cId="783495611" sldId="449"/>
            <ac:spMk id="33" creationId="{665DBBEF-238B-476B-96AB-8AAC3224ECEA}"/>
          </ac:spMkLst>
        </pc:spChg>
        <pc:spChg chg="add del">
          <ac:chgData name="Heather Harris" userId="ecb9813a-f3ff-4aa5-ab79-082509d25878" providerId="ADAL" clId="{7C192FE2-CA92-4524-87AA-A71FC2C601B1}" dt="2024-10-25T11:19:16.618" v="2808" actId="26606"/>
          <ac:spMkLst>
            <pc:docMk/>
            <pc:sldMk cId="783495611" sldId="449"/>
            <ac:spMk id="35" creationId="{3FCFB1DE-0B7E-48CC-BA90-B2AB0889F9D6}"/>
          </ac:spMkLst>
        </pc:spChg>
        <pc:spChg chg="add del">
          <ac:chgData name="Heather Harris" userId="ecb9813a-f3ff-4aa5-ab79-082509d25878" providerId="ADAL" clId="{7C192FE2-CA92-4524-87AA-A71FC2C601B1}" dt="2024-10-25T11:24:34.413" v="3094" actId="26606"/>
          <ac:spMkLst>
            <pc:docMk/>
            <pc:sldMk cId="783495611" sldId="449"/>
            <ac:spMk id="37" creationId="{A8908DB7-C3A6-4FCB-9820-CEE02B398C4A}"/>
          </ac:spMkLst>
        </pc:spChg>
        <pc:spChg chg="add del">
          <ac:chgData name="Heather Harris" userId="ecb9813a-f3ff-4aa5-ab79-082509d25878" providerId="ADAL" clId="{7C192FE2-CA92-4524-87AA-A71FC2C601B1}" dt="2024-10-25T11:24:34.413" v="3094" actId="26606"/>
          <ac:spMkLst>
            <pc:docMk/>
            <pc:sldMk cId="783495611" sldId="449"/>
            <ac:spMk id="38" creationId="{535742DD-1B16-4E9D-B715-0D74B4574A68}"/>
          </ac:spMkLst>
        </pc:spChg>
        <pc:spChg chg="add del">
          <ac:chgData name="Heather Harris" userId="ecb9813a-f3ff-4aa5-ab79-082509d25878" providerId="ADAL" clId="{7C192FE2-CA92-4524-87AA-A71FC2C601B1}" dt="2024-10-25T11:15:17.119" v="2729" actId="26606"/>
          <ac:spMkLst>
            <pc:docMk/>
            <pc:sldMk cId="783495611" sldId="449"/>
            <ac:spMk id="40" creationId="{2B97F24A-32CE-4C1C-A50D-3016B394DCFB}"/>
          </ac:spMkLst>
        </pc:spChg>
        <pc:spChg chg="add del">
          <ac:chgData name="Heather Harris" userId="ecb9813a-f3ff-4aa5-ab79-082509d25878" providerId="ADAL" clId="{7C192FE2-CA92-4524-87AA-A71FC2C601B1}" dt="2024-10-25T11:15:17.119" v="2729" actId="26606"/>
          <ac:spMkLst>
            <pc:docMk/>
            <pc:sldMk cId="783495611" sldId="449"/>
            <ac:spMk id="42" creationId="{CD8B4F24-440B-49E9-B85D-733523DC064B}"/>
          </ac:spMkLst>
        </pc:spChg>
        <pc:spChg chg="add del">
          <ac:chgData name="Heather Harris" userId="ecb9813a-f3ff-4aa5-ab79-082509d25878" providerId="ADAL" clId="{7C192FE2-CA92-4524-87AA-A71FC2C601B1}" dt="2024-10-25T11:24:34.401" v="3093" actId="26606"/>
          <ac:spMkLst>
            <pc:docMk/>
            <pc:sldMk cId="783495611" sldId="449"/>
            <ac:spMk id="43" creationId="{2B97F24A-32CE-4C1C-A50D-3016B394DCFB}"/>
          </ac:spMkLst>
        </pc:spChg>
        <pc:spChg chg="add del">
          <ac:chgData name="Heather Harris" userId="ecb9813a-f3ff-4aa5-ab79-082509d25878" providerId="ADAL" clId="{7C192FE2-CA92-4524-87AA-A71FC2C601B1}" dt="2024-10-25T11:24:34.401" v="3093" actId="26606"/>
          <ac:spMkLst>
            <pc:docMk/>
            <pc:sldMk cId="783495611" sldId="449"/>
            <ac:spMk id="45" creationId="{CD8B4F24-440B-49E9-B85D-733523DC064B}"/>
          </ac:spMkLst>
        </pc:spChg>
        <pc:spChg chg="add del">
          <ac:chgData name="Heather Harris" userId="ecb9813a-f3ff-4aa5-ab79-082509d25878" providerId="ADAL" clId="{7C192FE2-CA92-4524-87AA-A71FC2C601B1}" dt="2024-10-25T11:14:42.247" v="2704" actId="26606"/>
          <ac:spMkLst>
            <pc:docMk/>
            <pc:sldMk cId="783495611" sldId="449"/>
            <ac:spMk id="47" creationId="{A8908DB7-C3A6-4FCB-9820-CEE02B398C4A}"/>
          </ac:spMkLst>
        </pc:spChg>
        <pc:spChg chg="add">
          <ac:chgData name="Heather Harris" userId="ecb9813a-f3ff-4aa5-ab79-082509d25878" providerId="ADAL" clId="{7C192FE2-CA92-4524-87AA-A71FC2C601B1}" dt="2024-10-25T11:24:34.413" v="3094" actId="26606"/>
          <ac:spMkLst>
            <pc:docMk/>
            <pc:sldMk cId="783495611" sldId="449"/>
            <ac:spMk id="48" creationId="{A8908DB7-C3A6-4FCB-9820-CEE02B398C4A}"/>
          </ac:spMkLst>
        </pc:spChg>
        <pc:spChg chg="add del">
          <ac:chgData name="Heather Harris" userId="ecb9813a-f3ff-4aa5-ab79-082509d25878" providerId="ADAL" clId="{7C192FE2-CA92-4524-87AA-A71FC2C601B1}" dt="2024-10-25T11:14:42.247" v="2704" actId="26606"/>
          <ac:spMkLst>
            <pc:docMk/>
            <pc:sldMk cId="783495611" sldId="449"/>
            <ac:spMk id="49" creationId="{535742DD-1B16-4E9D-B715-0D74B4574A68}"/>
          </ac:spMkLst>
        </pc:spChg>
        <pc:spChg chg="add">
          <ac:chgData name="Heather Harris" userId="ecb9813a-f3ff-4aa5-ab79-082509d25878" providerId="ADAL" clId="{7C192FE2-CA92-4524-87AA-A71FC2C601B1}" dt="2024-10-25T11:24:34.413" v="3094" actId="26606"/>
          <ac:spMkLst>
            <pc:docMk/>
            <pc:sldMk cId="783495611" sldId="449"/>
            <ac:spMk id="50" creationId="{535742DD-1B16-4E9D-B715-0D74B4574A68}"/>
          </ac:spMkLst>
        </pc:spChg>
        <pc:spChg chg="add del">
          <ac:chgData name="Heather Harris" userId="ecb9813a-f3ff-4aa5-ab79-082509d25878" providerId="ADAL" clId="{7C192FE2-CA92-4524-87AA-A71FC2C601B1}" dt="2024-10-25T11:14:44.726" v="2707" actId="26606"/>
          <ac:spMkLst>
            <pc:docMk/>
            <pc:sldMk cId="783495611" sldId="449"/>
            <ac:spMk id="51" creationId="{2B97F24A-32CE-4C1C-A50D-3016B394DCFB}"/>
          </ac:spMkLst>
        </pc:spChg>
        <pc:spChg chg="add del">
          <ac:chgData name="Heather Harris" userId="ecb9813a-f3ff-4aa5-ab79-082509d25878" providerId="ADAL" clId="{7C192FE2-CA92-4524-87AA-A71FC2C601B1}" dt="2024-10-25T11:14:44.726" v="2707" actId="26606"/>
          <ac:spMkLst>
            <pc:docMk/>
            <pc:sldMk cId="783495611" sldId="449"/>
            <ac:spMk id="52" creationId="{6357EC4F-235E-4222-A36F-C7878ACE37F2}"/>
          </ac:spMkLst>
        </pc:spChg>
        <pc:spChg chg="add del">
          <ac:chgData name="Heather Harris" userId="ecb9813a-f3ff-4aa5-ab79-082509d25878" providerId="ADAL" clId="{7C192FE2-CA92-4524-87AA-A71FC2C601B1}" dt="2024-10-25T11:14:47.657" v="2710" actId="26606"/>
          <ac:spMkLst>
            <pc:docMk/>
            <pc:sldMk cId="783495611" sldId="449"/>
            <ac:spMk id="54" creationId="{743AA782-23D1-4521-8CAD-47662984AA08}"/>
          </ac:spMkLst>
        </pc:spChg>
        <pc:spChg chg="add del">
          <ac:chgData name="Heather Harris" userId="ecb9813a-f3ff-4aa5-ab79-082509d25878" providerId="ADAL" clId="{7C192FE2-CA92-4524-87AA-A71FC2C601B1}" dt="2024-10-25T11:14:47.657" v="2710" actId="26606"/>
          <ac:spMkLst>
            <pc:docMk/>
            <pc:sldMk cId="783495611" sldId="449"/>
            <ac:spMk id="55" creationId="{650D18FE-0824-4A46-B22C-A86B52E5780A}"/>
          </ac:spMkLst>
        </pc:spChg>
        <pc:spChg chg="add del">
          <ac:chgData name="Heather Harris" userId="ecb9813a-f3ff-4aa5-ab79-082509d25878" providerId="ADAL" clId="{7C192FE2-CA92-4524-87AA-A71FC2C601B1}" dt="2024-10-25T11:14:58.539" v="2712" actId="26606"/>
          <ac:spMkLst>
            <pc:docMk/>
            <pc:sldMk cId="783495611" sldId="449"/>
            <ac:spMk id="57" creationId="{C0763A76-9F1C-4FC5-82B7-DD475DA461B2}"/>
          </ac:spMkLst>
        </pc:spChg>
        <pc:spChg chg="add del">
          <ac:chgData name="Heather Harris" userId="ecb9813a-f3ff-4aa5-ab79-082509d25878" providerId="ADAL" clId="{7C192FE2-CA92-4524-87AA-A71FC2C601B1}" dt="2024-10-25T11:14:58.539" v="2712" actId="26606"/>
          <ac:spMkLst>
            <pc:docMk/>
            <pc:sldMk cId="783495611" sldId="449"/>
            <ac:spMk id="58" creationId="{E81BF4F6-F2CF-4984-9D14-D6966D92F99F}"/>
          </ac:spMkLst>
        </pc:spChg>
        <pc:spChg chg="add del">
          <ac:chgData name="Heather Harris" userId="ecb9813a-f3ff-4aa5-ab79-082509d25878" providerId="ADAL" clId="{7C192FE2-CA92-4524-87AA-A71FC2C601B1}" dt="2024-10-25T11:15:11.502" v="2720" actId="26606"/>
          <ac:spMkLst>
            <pc:docMk/>
            <pc:sldMk cId="783495611" sldId="449"/>
            <ac:spMk id="60" creationId="{F13C74B1-5B17-4795-BED0-7140497B445A}"/>
          </ac:spMkLst>
        </pc:spChg>
        <pc:spChg chg="add del">
          <ac:chgData name="Heather Harris" userId="ecb9813a-f3ff-4aa5-ab79-082509d25878" providerId="ADAL" clId="{7C192FE2-CA92-4524-87AA-A71FC2C601B1}" dt="2024-10-25T11:15:11.502" v="2720" actId="26606"/>
          <ac:spMkLst>
            <pc:docMk/>
            <pc:sldMk cId="783495611" sldId="449"/>
            <ac:spMk id="61" creationId="{D4974D33-8DC5-464E-8C6D-BE58F0669C17}"/>
          </ac:spMkLst>
        </pc:spChg>
        <pc:spChg chg="add del">
          <ac:chgData name="Heather Harris" userId="ecb9813a-f3ff-4aa5-ab79-082509d25878" providerId="ADAL" clId="{7C192FE2-CA92-4524-87AA-A71FC2C601B1}" dt="2024-10-25T11:15:10.850" v="2718" actId="26606"/>
          <ac:spMkLst>
            <pc:docMk/>
            <pc:sldMk cId="783495611" sldId="449"/>
            <ac:spMk id="66" creationId="{B1595A09-E336-4D1B-9B3A-06A2287A54E2}"/>
          </ac:spMkLst>
        </pc:spChg>
        <pc:spChg chg="add del">
          <ac:chgData name="Heather Harris" userId="ecb9813a-f3ff-4aa5-ab79-082509d25878" providerId="ADAL" clId="{7C192FE2-CA92-4524-87AA-A71FC2C601B1}" dt="2024-10-25T11:15:10.850" v="2718" actId="26606"/>
          <ac:spMkLst>
            <pc:docMk/>
            <pc:sldMk cId="783495611" sldId="449"/>
            <ac:spMk id="68" creationId="{3540989C-C7B8-473B-BF87-6F2DA6A90006}"/>
          </ac:spMkLst>
        </pc:spChg>
        <pc:picChg chg="del mod">
          <ac:chgData name="Heather Harris" userId="ecb9813a-f3ff-4aa5-ab79-082509d25878" providerId="ADAL" clId="{7C192FE2-CA92-4524-87AA-A71FC2C601B1}" dt="2024-10-25T11:10:03.621" v="2526" actId="478"/>
          <ac:picMkLst>
            <pc:docMk/>
            <pc:sldMk cId="783495611" sldId="449"/>
            <ac:picMk id="3" creationId="{C3CA2CDD-C6F7-6B7E-7982-291CEE9D1041}"/>
          </ac:picMkLst>
        </pc:picChg>
        <pc:picChg chg="add del mod">
          <ac:chgData name="Heather Harris" userId="ecb9813a-f3ff-4aa5-ab79-082509d25878" providerId="ADAL" clId="{7C192FE2-CA92-4524-87AA-A71FC2C601B1}" dt="2024-10-25T11:10:24.978" v="2540" actId="478"/>
          <ac:picMkLst>
            <pc:docMk/>
            <pc:sldMk cId="783495611" sldId="449"/>
            <ac:picMk id="4" creationId="{04BF8568-B9AE-444E-13B8-152FEF5B839E}"/>
          </ac:picMkLst>
        </pc:picChg>
        <pc:picChg chg="add mod ord">
          <ac:chgData name="Heather Harris" userId="ecb9813a-f3ff-4aa5-ab79-082509d25878" providerId="ADAL" clId="{7C192FE2-CA92-4524-87AA-A71FC2C601B1}" dt="2024-10-25T13:06:06.259" v="4355" actId="1076"/>
          <ac:picMkLst>
            <pc:docMk/>
            <pc:sldMk cId="783495611" sldId="449"/>
            <ac:picMk id="5" creationId="{87A066D7-73F8-15BC-BF8C-FC1D3CFF1546}"/>
          </ac:picMkLst>
        </pc:picChg>
        <pc:picChg chg="add mod">
          <ac:chgData name="Heather Harris" userId="ecb9813a-f3ff-4aa5-ab79-082509d25878" providerId="ADAL" clId="{7C192FE2-CA92-4524-87AA-A71FC2C601B1}" dt="2024-10-25T11:32:52.660" v="3322" actId="1076"/>
          <ac:picMkLst>
            <pc:docMk/>
            <pc:sldMk cId="783495611" sldId="449"/>
            <ac:picMk id="12" creationId="{088A61AB-65E9-923C-D2BA-90D44DF74A07}"/>
          </ac:picMkLst>
        </pc:picChg>
      </pc:sldChg>
      <pc:sldChg chg="modSp add del mod">
        <pc:chgData name="Heather Harris" userId="ecb9813a-f3ff-4aa5-ab79-082509d25878" providerId="ADAL" clId="{7C192FE2-CA92-4524-87AA-A71FC2C601B1}" dt="2024-10-25T10:50:51.245" v="2284" actId="47"/>
        <pc:sldMkLst>
          <pc:docMk/>
          <pc:sldMk cId="867254804" sldId="449"/>
        </pc:sldMkLst>
        <pc:spChg chg="mod">
          <ac:chgData name="Heather Harris" userId="ecb9813a-f3ff-4aa5-ab79-082509d25878" providerId="ADAL" clId="{7C192FE2-CA92-4524-87AA-A71FC2C601B1}" dt="2024-10-25T10:43:55.080" v="2196" actId="1076"/>
          <ac:spMkLst>
            <pc:docMk/>
            <pc:sldMk cId="867254804" sldId="449"/>
            <ac:spMk id="2" creationId="{095D9146-0032-7099-6004-5D26DF015AA2}"/>
          </ac:spMkLst>
        </pc:spChg>
        <pc:picChg chg="ord">
          <ac:chgData name="Heather Harris" userId="ecb9813a-f3ff-4aa5-ab79-082509d25878" providerId="ADAL" clId="{7C192FE2-CA92-4524-87AA-A71FC2C601B1}" dt="2024-10-25T10:43:50.951" v="2195" actId="167"/>
          <ac:picMkLst>
            <pc:docMk/>
            <pc:sldMk cId="867254804" sldId="449"/>
            <ac:picMk id="3" creationId="{80A2A24B-FFA9-5E19-B9D3-7515CC2D4600}"/>
          </ac:picMkLst>
        </pc:picChg>
      </pc:sldChg>
      <pc:sldChg chg="addSp delSp modSp add del mod">
        <pc:chgData name="Heather Harris" userId="ecb9813a-f3ff-4aa5-ab79-082509d25878" providerId="ADAL" clId="{7C192FE2-CA92-4524-87AA-A71FC2C601B1}" dt="2024-10-25T10:49:41.658" v="2282" actId="47"/>
        <pc:sldMkLst>
          <pc:docMk/>
          <pc:sldMk cId="2233919187" sldId="450"/>
        </pc:sldMkLst>
        <pc:picChg chg="add del mod">
          <ac:chgData name="Heather Harris" userId="ecb9813a-f3ff-4aa5-ab79-082509d25878" providerId="ADAL" clId="{7C192FE2-CA92-4524-87AA-A71FC2C601B1}" dt="2024-10-25T10:39:14.816" v="1806" actId="21"/>
          <ac:picMkLst>
            <pc:docMk/>
            <pc:sldMk cId="2233919187" sldId="450"/>
            <ac:picMk id="4" creationId="{87A066D7-73F8-15BC-BF8C-FC1D3CFF1546}"/>
          </ac:picMkLst>
        </pc:picChg>
        <pc:picChg chg="mod modCrop">
          <ac:chgData name="Heather Harris" userId="ecb9813a-f3ff-4aa5-ab79-082509d25878" providerId="ADAL" clId="{7C192FE2-CA92-4524-87AA-A71FC2C601B1}" dt="2024-10-25T10:39:09.059" v="1804" actId="1076"/>
          <ac:picMkLst>
            <pc:docMk/>
            <pc:sldMk cId="2233919187" sldId="450"/>
            <ac:picMk id="11" creationId="{4B139F0F-1051-92C5-7A4B-AB71F6451396}"/>
          </ac:picMkLst>
        </pc:picChg>
      </pc:sldChg>
      <pc:sldChg chg="addSp delSp modSp add mod">
        <pc:chgData name="Heather Harris" userId="ecb9813a-f3ff-4aa5-ab79-082509d25878" providerId="ADAL" clId="{7C192FE2-CA92-4524-87AA-A71FC2C601B1}" dt="2024-10-25T13:04:44.073" v="4256" actId="20577"/>
        <pc:sldMkLst>
          <pc:docMk/>
          <pc:sldMk cId="3619946106" sldId="450"/>
        </pc:sldMkLst>
        <pc:spChg chg="del">
          <ac:chgData name="Heather Harris" userId="ecb9813a-f3ff-4aa5-ab79-082509d25878" providerId="ADAL" clId="{7C192FE2-CA92-4524-87AA-A71FC2C601B1}" dt="2024-10-25T11:20:52.745" v="2828" actId="478"/>
          <ac:spMkLst>
            <pc:docMk/>
            <pc:sldMk cId="3619946106" sldId="450"/>
            <ac:spMk id="2" creationId="{F3B7D53F-193D-2EB6-D226-C0ACE3A852CE}"/>
          </ac:spMkLst>
        </pc:spChg>
        <pc:spChg chg="add del mod">
          <ac:chgData name="Heather Harris" userId="ecb9813a-f3ff-4aa5-ab79-082509d25878" providerId="ADAL" clId="{7C192FE2-CA92-4524-87AA-A71FC2C601B1}" dt="2024-10-25T11:20:56.990" v="2830" actId="478"/>
          <ac:spMkLst>
            <pc:docMk/>
            <pc:sldMk cId="3619946106" sldId="450"/>
            <ac:spMk id="6" creationId="{C4A272C4-0233-C744-DA68-81D9CF8B8E0B}"/>
          </ac:spMkLst>
        </pc:spChg>
        <pc:spChg chg="add mod">
          <ac:chgData name="Heather Harris" userId="ecb9813a-f3ff-4aa5-ab79-082509d25878" providerId="ADAL" clId="{7C192FE2-CA92-4524-87AA-A71FC2C601B1}" dt="2024-10-25T13:04:44.073" v="4256" actId="20577"/>
          <ac:spMkLst>
            <pc:docMk/>
            <pc:sldMk cId="3619946106" sldId="450"/>
            <ac:spMk id="8" creationId="{B656088D-717E-9302-1154-6A3B4FCFD83A}"/>
          </ac:spMkLst>
        </pc:spChg>
        <pc:picChg chg="del">
          <ac:chgData name="Heather Harris" userId="ecb9813a-f3ff-4aa5-ab79-082509d25878" providerId="ADAL" clId="{7C192FE2-CA92-4524-87AA-A71FC2C601B1}" dt="2024-10-25T11:20:39.730" v="2826" actId="478"/>
          <ac:picMkLst>
            <pc:docMk/>
            <pc:sldMk cId="3619946106" sldId="450"/>
            <ac:picMk id="3" creationId="{2E42FD74-33CD-BDAC-4BE6-93BF4F8071D4}"/>
          </ac:picMkLst>
        </pc:picChg>
        <pc:picChg chg="add mod">
          <ac:chgData name="Heather Harris" userId="ecb9813a-f3ff-4aa5-ab79-082509d25878" providerId="ADAL" clId="{7C192FE2-CA92-4524-87AA-A71FC2C601B1}" dt="2024-10-25T11:20:40.739" v="2827"/>
          <ac:picMkLst>
            <pc:docMk/>
            <pc:sldMk cId="3619946106" sldId="450"/>
            <ac:picMk id="4" creationId="{FC1319B7-04DB-D566-88A2-D0768ED1E8CD}"/>
          </ac:picMkLst>
        </pc:picChg>
        <pc:picChg chg="add mod">
          <ac:chgData name="Heather Harris" userId="ecb9813a-f3ff-4aa5-ab79-082509d25878" providerId="ADAL" clId="{7C192FE2-CA92-4524-87AA-A71FC2C601B1}" dt="2024-10-25T11:30:14.699" v="3282"/>
          <ac:picMkLst>
            <pc:docMk/>
            <pc:sldMk cId="3619946106" sldId="450"/>
            <ac:picMk id="10" creationId="{91F391C2-780F-3FC9-6F91-A83129D8DA61}"/>
          </ac:picMkLst>
        </pc:picChg>
      </pc:sldChg>
      <pc:sldChg chg="addSp delSp modSp new del mod">
        <pc:chgData name="Heather Harris" userId="ecb9813a-f3ff-4aa5-ab79-082509d25878" providerId="ADAL" clId="{7C192FE2-CA92-4524-87AA-A71FC2C601B1}" dt="2024-10-25T12:44:33.156" v="3768" actId="47"/>
        <pc:sldMkLst>
          <pc:docMk/>
          <pc:sldMk cId="2694551526" sldId="451"/>
        </pc:sldMkLst>
        <pc:picChg chg="add del mod">
          <ac:chgData name="Heather Harris" userId="ecb9813a-f3ff-4aa5-ab79-082509d25878" providerId="ADAL" clId="{7C192FE2-CA92-4524-87AA-A71FC2C601B1}" dt="2024-10-25T12:44:30.495" v="3766" actId="21"/>
          <ac:picMkLst>
            <pc:docMk/>
            <pc:sldMk cId="2694551526" sldId="451"/>
            <ac:picMk id="3" creationId="{0026A0A0-CB62-1651-B7B7-3F90985B5A08}"/>
          </ac:picMkLst>
        </pc:picChg>
      </pc:sldChg>
      <pc:sldChg chg="addSp delSp modSp add mod ord">
        <pc:chgData name="Heather Harris" userId="ecb9813a-f3ff-4aa5-ab79-082509d25878" providerId="ADAL" clId="{7C192FE2-CA92-4524-87AA-A71FC2C601B1}" dt="2024-10-25T13:04:16.809" v="4244" actId="20577"/>
        <pc:sldMkLst>
          <pc:docMk/>
          <pc:sldMk cId="2561000731" sldId="452"/>
        </pc:sldMkLst>
        <pc:spChg chg="mod ord">
          <ac:chgData name="Heather Harris" userId="ecb9813a-f3ff-4aa5-ab79-082509d25878" providerId="ADAL" clId="{7C192FE2-CA92-4524-87AA-A71FC2C601B1}" dt="2024-10-25T13:04:16.809" v="4244" actId="20577"/>
          <ac:spMkLst>
            <pc:docMk/>
            <pc:sldMk cId="2561000731" sldId="452"/>
            <ac:spMk id="2" creationId="{095D9146-0032-7099-6004-5D26DF015AA2}"/>
          </ac:spMkLst>
        </pc:spChg>
        <pc:spChg chg="add mod">
          <ac:chgData name="Heather Harris" userId="ecb9813a-f3ff-4aa5-ab79-082509d25878" providerId="ADAL" clId="{7C192FE2-CA92-4524-87AA-A71FC2C601B1}" dt="2024-10-25T12:46:33.799" v="3955" actId="1076"/>
          <ac:spMkLst>
            <pc:docMk/>
            <pc:sldMk cId="2561000731" sldId="452"/>
            <ac:spMk id="8" creationId="{5B485E0B-5CC1-347E-423E-D1F3C0A91630}"/>
          </ac:spMkLst>
        </pc:spChg>
        <pc:picChg chg="del mod">
          <ac:chgData name="Heather Harris" userId="ecb9813a-f3ff-4aa5-ab79-082509d25878" providerId="ADAL" clId="{7C192FE2-CA92-4524-87AA-A71FC2C601B1}" dt="2024-10-25T12:44:27.047" v="3765" actId="478"/>
          <ac:picMkLst>
            <pc:docMk/>
            <pc:sldMk cId="2561000731" sldId="452"/>
            <ac:picMk id="3" creationId="{C3CA2CDD-C6F7-6B7E-7982-291CEE9D1041}"/>
          </ac:picMkLst>
        </pc:picChg>
        <pc:picChg chg="add del mod">
          <ac:chgData name="Heather Harris" userId="ecb9813a-f3ff-4aa5-ab79-082509d25878" providerId="ADAL" clId="{7C192FE2-CA92-4524-87AA-A71FC2C601B1}" dt="2024-10-25T12:45:11.875" v="3804" actId="21"/>
          <ac:picMkLst>
            <pc:docMk/>
            <pc:sldMk cId="2561000731" sldId="452"/>
            <ac:picMk id="4" creationId="{F2F86286-E7CD-44F0-81F4-0D7FD1D115EF}"/>
          </ac:picMkLst>
        </pc:picChg>
        <pc:picChg chg="add del mod">
          <ac:chgData name="Heather Harris" userId="ecb9813a-f3ff-4aa5-ab79-082509d25878" providerId="ADAL" clId="{7C192FE2-CA92-4524-87AA-A71FC2C601B1}" dt="2024-10-25T12:45:18.342" v="3807" actId="478"/>
          <ac:picMkLst>
            <pc:docMk/>
            <pc:sldMk cId="2561000731" sldId="452"/>
            <ac:picMk id="5" creationId="{F2F86286-E7CD-44F0-81F4-0D7FD1D115EF}"/>
          </ac:picMkLst>
        </pc:picChg>
        <pc:picChg chg="add del mod">
          <ac:chgData name="Heather Harris" userId="ecb9813a-f3ff-4aa5-ab79-082509d25878" providerId="ADAL" clId="{7C192FE2-CA92-4524-87AA-A71FC2C601B1}" dt="2024-10-25T12:49:45.016" v="3957" actId="478"/>
          <ac:picMkLst>
            <pc:docMk/>
            <pc:sldMk cId="2561000731" sldId="452"/>
            <ac:picMk id="7" creationId="{ABE3BF41-C82E-E752-2ECC-DA4FBB37B3B3}"/>
          </ac:picMkLst>
        </pc:picChg>
        <pc:picChg chg="add mod">
          <ac:chgData name="Heather Harris" userId="ecb9813a-f3ff-4aa5-ab79-082509d25878" providerId="ADAL" clId="{7C192FE2-CA92-4524-87AA-A71FC2C601B1}" dt="2024-10-25T12:50:27.322" v="3962" actId="1076"/>
          <ac:picMkLst>
            <pc:docMk/>
            <pc:sldMk cId="2561000731" sldId="452"/>
            <ac:picMk id="9" creationId="{CD74F468-5DF1-BF59-7F09-EE1769B3898D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66E6B-089E-4506-B225-02EDFD44BFF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97B2E75-91EB-4AA2-8B49-8C93417177C6}">
      <dgm:prSet/>
      <dgm:spPr/>
      <dgm:t>
        <a:bodyPr/>
        <a:lstStyle/>
        <a:p>
          <a:r>
            <a:rPr lang="en-GB" dirty="0"/>
            <a:t>Representative from One Northern Devon on  Shared Outcomes Project Monthly Steering Group</a:t>
          </a:r>
          <a:endParaRPr lang="en-US" dirty="0"/>
        </a:p>
      </dgm:t>
    </dgm:pt>
    <dgm:pt modelId="{DE335173-32AA-409A-9EF2-09626CC2936A}" type="parTrans" cxnId="{F43F0316-B3B1-4B37-B94D-EB0C19DC215E}">
      <dgm:prSet/>
      <dgm:spPr/>
      <dgm:t>
        <a:bodyPr/>
        <a:lstStyle/>
        <a:p>
          <a:endParaRPr lang="en-US"/>
        </a:p>
      </dgm:t>
    </dgm:pt>
    <dgm:pt modelId="{1BF907A3-85F0-4305-AC8C-29DED48B3920}" type="sibTrans" cxnId="{F43F0316-B3B1-4B37-B94D-EB0C19DC215E}">
      <dgm:prSet phldrT="01"/>
      <dgm:spPr/>
      <dgm:t>
        <a:bodyPr/>
        <a:lstStyle/>
        <a:p>
          <a:endParaRPr lang="en-US"/>
        </a:p>
      </dgm:t>
    </dgm:pt>
    <dgm:pt modelId="{484B31DB-52D3-4178-987A-F1C42AEB7DC1}">
      <dgm:prSet/>
      <dgm:spPr/>
      <dgm:t>
        <a:bodyPr/>
        <a:lstStyle/>
        <a:p>
          <a:endParaRPr lang="en-US" dirty="0"/>
        </a:p>
      </dgm:t>
    </dgm:pt>
    <dgm:pt modelId="{916F4B38-4B94-462F-A13D-3C820A6E26A0}" type="parTrans" cxnId="{31153D40-FD3F-42CE-A3C5-5CB5B206DB8B}">
      <dgm:prSet/>
      <dgm:spPr/>
      <dgm:t>
        <a:bodyPr/>
        <a:lstStyle/>
        <a:p>
          <a:endParaRPr lang="en-US"/>
        </a:p>
      </dgm:t>
    </dgm:pt>
    <dgm:pt modelId="{727C75AC-07F9-49EC-9D42-2FE2E9BED813}" type="sibTrans" cxnId="{31153D40-FD3F-42CE-A3C5-5CB5B206DB8B}">
      <dgm:prSet/>
      <dgm:spPr/>
      <dgm:t>
        <a:bodyPr/>
        <a:lstStyle/>
        <a:p>
          <a:endParaRPr lang="en-US"/>
        </a:p>
      </dgm:t>
    </dgm:pt>
    <dgm:pt modelId="{1C20FC46-E4F0-4EB9-9921-42335A20A434}">
      <dgm:prSet/>
      <dgm:spPr/>
      <dgm:t>
        <a:bodyPr/>
        <a:lstStyle/>
        <a:p>
          <a:r>
            <a:rPr lang="en-GB"/>
            <a:t>Participation in data and threat analysis surveys</a:t>
          </a:r>
          <a:endParaRPr lang="en-US"/>
        </a:p>
      </dgm:t>
    </dgm:pt>
    <dgm:pt modelId="{779B377B-C624-4F45-8A4C-6F87F789D7B1}" type="parTrans" cxnId="{FA68F52D-4573-4AD6-9781-CC7D5C038D28}">
      <dgm:prSet/>
      <dgm:spPr/>
      <dgm:t>
        <a:bodyPr/>
        <a:lstStyle/>
        <a:p>
          <a:endParaRPr lang="en-US"/>
        </a:p>
      </dgm:t>
    </dgm:pt>
    <dgm:pt modelId="{A1B29B05-360F-47AC-B00D-E6A3FF0C427F}" type="sibTrans" cxnId="{FA68F52D-4573-4AD6-9781-CC7D5C038D28}">
      <dgm:prSet phldrT="02"/>
      <dgm:spPr/>
      <dgm:t>
        <a:bodyPr/>
        <a:lstStyle/>
        <a:p>
          <a:endParaRPr lang="en-US"/>
        </a:p>
      </dgm:t>
    </dgm:pt>
    <dgm:pt modelId="{82DB2A36-FF74-4143-AA12-EADA8504C20C}">
      <dgm:prSet/>
      <dgm:spPr/>
      <dgm:t>
        <a:bodyPr/>
        <a:lstStyle/>
        <a:p>
          <a:r>
            <a:rPr lang="en-GB" dirty="0"/>
            <a:t>2  workshops over the next 6 months</a:t>
          </a:r>
          <a:endParaRPr lang="en-US" dirty="0"/>
        </a:p>
      </dgm:t>
    </dgm:pt>
    <dgm:pt modelId="{095A5382-360A-46AB-84B7-2536635AE362}" type="parTrans" cxnId="{CC9DCE0F-B15B-46A4-9DA9-5CE0B59955E8}">
      <dgm:prSet/>
      <dgm:spPr/>
      <dgm:t>
        <a:bodyPr/>
        <a:lstStyle/>
        <a:p>
          <a:endParaRPr lang="en-US"/>
        </a:p>
      </dgm:t>
    </dgm:pt>
    <dgm:pt modelId="{AF1659B4-16C2-4935-A2AB-7E120F537BCD}" type="sibTrans" cxnId="{CC9DCE0F-B15B-46A4-9DA9-5CE0B59955E8}">
      <dgm:prSet phldrT="03"/>
      <dgm:spPr/>
      <dgm:t>
        <a:bodyPr/>
        <a:lstStyle/>
        <a:p>
          <a:endParaRPr lang="en-US"/>
        </a:p>
      </dgm:t>
    </dgm:pt>
    <dgm:pt modelId="{B88E064B-7D57-4B42-B8C0-AC64EF266BA9}">
      <dgm:prSet/>
      <dgm:spPr/>
      <dgm:t>
        <a:bodyPr/>
        <a:lstStyle/>
        <a:p>
          <a:r>
            <a:rPr lang="en-GB"/>
            <a:t>Input into design of a data tool </a:t>
          </a:r>
          <a:endParaRPr lang="en-US"/>
        </a:p>
      </dgm:t>
    </dgm:pt>
    <dgm:pt modelId="{F1905E9C-87F8-471A-9AC1-03CCEEE67EF2}" type="parTrans" cxnId="{9EAB03A5-B97B-4358-ADDF-225C0696D714}">
      <dgm:prSet/>
      <dgm:spPr/>
      <dgm:t>
        <a:bodyPr/>
        <a:lstStyle/>
        <a:p>
          <a:endParaRPr lang="en-US"/>
        </a:p>
      </dgm:t>
    </dgm:pt>
    <dgm:pt modelId="{04551BCF-1638-478C-8964-D8F97A1D9187}" type="sibTrans" cxnId="{9EAB03A5-B97B-4358-ADDF-225C0696D714}">
      <dgm:prSet phldrT="04"/>
      <dgm:spPr/>
      <dgm:t>
        <a:bodyPr/>
        <a:lstStyle/>
        <a:p>
          <a:endParaRPr lang="en-US"/>
        </a:p>
      </dgm:t>
    </dgm:pt>
    <dgm:pt modelId="{9C4C1F95-8BE3-47E9-A0C7-F54EC39625A2}" type="pres">
      <dgm:prSet presAssocID="{E3C66E6B-089E-4506-B225-02EDFD44BFF8}" presName="root" presStyleCnt="0">
        <dgm:presLayoutVars>
          <dgm:dir/>
          <dgm:resizeHandles val="exact"/>
        </dgm:presLayoutVars>
      </dgm:prSet>
      <dgm:spPr/>
    </dgm:pt>
    <dgm:pt modelId="{B82D5214-54E2-4FEA-8913-A04A0BA50002}" type="pres">
      <dgm:prSet presAssocID="{A97B2E75-91EB-4AA2-8B49-8C93417177C6}" presName="compNode" presStyleCnt="0"/>
      <dgm:spPr/>
    </dgm:pt>
    <dgm:pt modelId="{729EC568-03F2-4496-9EC9-C4F08F3A9854}" type="pres">
      <dgm:prSet presAssocID="{A97B2E75-91EB-4AA2-8B49-8C93417177C6}" presName="bgRect" presStyleLbl="bgShp" presStyleIdx="0" presStyleCnt="4"/>
      <dgm:spPr/>
    </dgm:pt>
    <dgm:pt modelId="{6D0C3C1D-3A8E-4C4F-A512-84C117F647FA}" type="pres">
      <dgm:prSet presAssocID="{A97B2E75-91EB-4AA2-8B49-8C93417177C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25B6C79D-5692-4A93-91CC-073D609DA7DF}" type="pres">
      <dgm:prSet presAssocID="{A97B2E75-91EB-4AA2-8B49-8C93417177C6}" presName="spaceRect" presStyleCnt="0"/>
      <dgm:spPr/>
    </dgm:pt>
    <dgm:pt modelId="{278E722E-3446-46B7-93FA-648FEAE2C722}" type="pres">
      <dgm:prSet presAssocID="{A97B2E75-91EB-4AA2-8B49-8C93417177C6}" presName="parTx" presStyleLbl="revTx" presStyleIdx="0" presStyleCnt="5">
        <dgm:presLayoutVars>
          <dgm:chMax val="0"/>
          <dgm:chPref val="0"/>
        </dgm:presLayoutVars>
      </dgm:prSet>
      <dgm:spPr/>
    </dgm:pt>
    <dgm:pt modelId="{38FF480E-EF8F-46F1-9526-98CF5EC33942}" type="pres">
      <dgm:prSet presAssocID="{A97B2E75-91EB-4AA2-8B49-8C93417177C6}" presName="desTx" presStyleLbl="revTx" presStyleIdx="1" presStyleCnt="5">
        <dgm:presLayoutVars/>
      </dgm:prSet>
      <dgm:spPr/>
    </dgm:pt>
    <dgm:pt modelId="{89EE8766-8A90-44B6-936B-69B6036D6674}" type="pres">
      <dgm:prSet presAssocID="{1BF907A3-85F0-4305-AC8C-29DED48B3920}" presName="sibTrans" presStyleCnt="0"/>
      <dgm:spPr/>
    </dgm:pt>
    <dgm:pt modelId="{218086D9-8052-4B15-A090-38E8F81971A8}" type="pres">
      <dgm:prSet presAssocID="{1C20FC46-E4F0-4EB9-9921-42335A20A434}" presName="compNode" presStyleCnt="0"/>
      <dgm:spPr/>
    </dgm:pt>
    <dgm:pt modelId="{C0B8D57E-E80F-42B8-AD4F-625BAE0EFAD6}" type="pres">
      <dgm:prSet presAssocID="{1C20FC46-E4F0-4EB9-9921-42335A20A434}" presName="bgRect" presStyleLbl="bgShp" presStyleIdx="1" presStyleCnt="4"/>
      <dgm:spPr/>
    </dgm:pt>
    <dgm:pt modelId="{4E21D152-9A90-4F2D-9EDB-C2C0EB1D491C}" type="pres">
      <dgm:prSet presAssocID="{1C20FC46-E4F0-4EB9-9921-42335A20A43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93A8F46A-905B-4897-87AF-B3258BE13952}" type="pres">
      <dgm:prSet presAssocID="{1C20FC46-E4F0-4EB9-9921-42335A20A434}" presName="spaceRect" presStyleCnt="0"/>
      <dgm:spPr/>
    </dgm:pt>
    <dgm:pt modelId="{1DD38B33-2CD2-48D9-9897-6E80B6B6EDC5}" type="pres">
      <dgm:prSet presAssocID="{1C20FC46-E4F0-4EB9-9921-42335A20A434}" presName="parTx" presStyleLbl="revTx" presStyleIdx="2" presStyleCnt="5">
        <dgm:presLayoutVars>
          <dgm:chMax val="0"/>
          <dgm:chPref val="0"/>
        </dgm:presLayoutVars>
      </dgm:prSet>
      <dgm:spPr/>
    </dgm:pt>
    <dgm:pt modelId="{3D84723D-C964-4B73-91B2-4062E835559B}" type="pres">
      <dgm:prSet presAssocID="{A1B29B05-360F-47AC-B00D-E6A3FF0C427F}" presName="sibTrans" presStyleCnt="0"/>
      <dgm:spPr/>
    </dgm:pt>
    <dgm:pt modelId="{25704426-8B48-4C51-803F-86B8667ED361}" type="pres">
      <dgm:prSet presAssocID="{82DB2A36-FF74-4143-AA12-EADA8504C20C}" presName="compNode" presStyleCnt="0"/>
      <dgm:spPr/>
    </dgm:pt>
    <dgm:pt modelId="{E589CED4-B267-4011-BA81-37689C45D0AB}" type="pres">
      <dgm:prSet presAssocID="{82DB2A36-FF74-4143-AA12-EADA8504C20C}" presName="bgRect" presStyleLbl="bgShp" presStyleIdx="2" presStyleCnt="4"/>
      <dgm:spPr/>
    </dgm:pt>
    <dgm:pt modelId="{1A4B3D75-A652-441E-B41C-33ACB37BA569}" type="pres">
      <dgm:prSet presAssocID="{82DB2A36-FF74-4143-AA12-EADA8504C20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1FB7E0B-ED1E-47D4-9A94-E60A79604D53}" type="pres">
      <dgm:prSet presAssocID="{82DB2A36-FF74-4143-AA12-EADA8504C20C}" presName="spaceRect" presStyleCnt="0"/>
      <dgm:spPr/>
    </dgm:pt>
    <dgm:pt modelId="{C4D4814C-C5A4-4AE6-93FA-4EC1D15AEC09}" type="pres">
      <dgm:prSet presAssocID="{82DB2A36-FF74-4143-AA12-EADA8504C20C}" presName="parTx" presStyleLbl="revTx" presStyleIdx="3" presStyleCnt="5">
        <dgm:presLayoutVars>
          <dgm:chMax val="0"/>
          <dgm:chPref val="0"/>
        </dgm:presLayoutVars>
      </dgm:prSet>
      <dgm:spPr/>
    </dgm:pt>
    <dgm:pt modelId="{948D32A7-4822-469F-8DD6-32DAECC294CE}" type="pres">
      <dgm:prSet presAssocID="{AF1659B4-16C2-4935-A2AB-7E120F537BCD}" presName="sibTrans" presStyleCnt="0"/>
      <dgm:spPr/>
    </dgm:pt>
    <dgm:pt modelId="{D12DB55E-AC59-4FC3-A463-6C1D0AD77659}" type="pres">
      <dgm:prSet presAssocID="{B88E064B-7D57-4B42-B8C0-AC64EF266BA9}" presName="compNode" presStyleCnt="0"/>
      <dgm:spPr/>
    </dgm:pt>
    <dgm:pt modelId="{4E321EF9-47DE-4BFD-99A7-1CE07A128FDE}" type="pres">
      <dgm:prSet presAssocID="{B88E064B-7D57-4B42-B8C0-AC64EF266BA9}" presName="bgRect" presStyleLbl="bgShp" presStyleIdx="3" presStyleCnt="4"/>
      <dgm:spPr/>
    </dgm:pt>
    <dgm:pt modelId="{AAA0684D-AB42-443E-A3CB-8473B817333F}" type="pres">
      <dgm:prSet presAssocID="{B88E064B-7D57-4B42-B8C0-AC64EF266BA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0619D5B-965C-4479-8F43-8CD0B1DC098D}" type="pres">
      <dgm:prSet presAssocID="{B88E064B-7D57-4B42-B8C0-AC64EF266BA9}" presName="spaceRect" presStyleCnt="0"/>
      <dgm:spPr/>
    </dgm:pt>
    <dgm:pt modelId="{2A85158A-209C-474E-BB66-D54AA65A55A2}" type="pres">
      <dgm:prSet presAssocID="{B88E064B-7D57-4B42-B8C0-AC64EF266BA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2ED2C09-407B-4E01-B2DD-FFD125313801}" type="presOf" srcId="{1C20FC46-E4F0-4EB9-9921-42335A20A434}" destId="{1DD38B33-2CD2-48D9-9897-6E80B6B6EDC5}" srcOrd="0" destOrd="0" presId="urn:microsoft.com/office/officeart/2018/2/layout/IconVerticalSolidList"/>
    <dgm:cxn modelId="{CC9DCE0F-B15B-46A4-9DA9-5CE0B59955E8}" srcId="{E3C66E6B-089E-4506-B225-02EDFD44BFF8}" destId="{82DB2A36-FF74-4143-AA12-EADA8504C20C}" srcOrd="2" destOrd="0" parTransId="{095A5382-360A-46AB-84B7-2536635AE362}" sibTransId="{AF1659B4-16C2-4935-A2AB-7E120F537BCD}"/>
    <dgm:cxn modelId="{F43F0316-B3B1-4B37-B94D-EB0C19DC215E}" srcId="{E3C66E6B-089E-4506-B225-02EDFD44BFF8}" destId="{A97B2E75-91EB-4AA2-8B49-8C93417177C6}" srcOrd="0" destOrd="0" parTransId="{DE335173-32AA-409A-9EF2-09626CC2936A}" sibTransId="{1BF907A3-85F0-4305-AC8C-29DED48B3920}"/>
    <dgm:cxn modelId="{46066127-2D9B-4071-B3AE-093174A2D260}" type="presOf" srcId="{82DB2A36-FF74-4143-AA12-EADA8504C20C}" destId="{C4D4814C-C5A4-4AE6-93FA-4EC1D15AEC09}" srcOrd="0" destOrd="0" presId="urn:microsoft.com/office/officeart/2018/2/layout/IconVerticalSolidList"/>
    <dgm:cxn modelId="{FA68F52D-4573-4AD6-9781-CC7D5C038D28}" srcId="{E3C66E6B-089E-4506-B225-02EDFD44BFF8}" destId="{1C20FC46-E4F0-4EB9-9921-42335A20A434}" srcOrd="1" destOrd="0" parTransId="{779B377B-C624-4F45-8A4C-6F87F789D7B1}" sibTransId="{A1B29B05-360F-47AC-B00D-E6A3FF0C427F}"/>
    <dgm:cxn modelId="{31153D40-FD3F-42CE-A3C5-5CB5B206DB8B}" srcId="{A97B2E75-91EB-4AA2-8B49-8C93417177C6}" destId="{484B31DB-52D3-4178-987A-F1C42AEB7DC1}" srcOrd="0" destOrd="0" parTransId="{916F4B38-4B94-462F-A13D-3C820A6E26A0}" sibTransId="{727C75AC-07F9-49EC-9D42-2FE2E9BED813}"/>
    <dgm:cxn modelId="{68A7CE6A-9179-4BFF-989E-9600DD6B9010}" type="presOf" srcId="{B88E064B-7D57-4B42-B8C0-AC64EF266BA9}" destId="{2A85158A-209C-474E-BB66-D54AA65A55A2}" srcOrd="0" destOrd="0" presId="urn:microsoft.com/office/officeart/2018/2/layout/IconVerticalSolidList"/>
    <dgm:cxn modelId="{C69D2973-7B1B-450E-A68D-4FA3C258C28D}" type="presOf" srcId="{A97B2E75-91EB-4AA2-8B49-8C93417177C6}" destId="{278E722E-3446-46B7-93FA-648FEAE2C722}" srcOrd="0" destOrd="0" presId="urn:microsoft.com/office/officeart/2018/2/layout/IconVerticalSolidList"/>
    <dgm:cxn modelId="{A9A37A81-E374-4CFB-8021-32928D967C64}" type="presOf" srcId="{E3C66E6B-089E-4506-B225-02EDFD44BFF8}" destId="{9C4C1F95-8BE3-47E9-A0C7-F54EC39625A2}" srcOrd="0" destOrd="0" presId="urn:microsoft.com/office/officeart/2018/2/layout/IconVerticalSolidList"/>
    <dgm:cxn modelId="{9EAB03A5-B97B-4358-ADDF-225C0696D714}" srcId="{E3C66E6B-089E-4506-B225-02EDFD44BFF8}" destId="{B88E064B-7D57-4B42-B8C0-AC64EF266BA9}" srcOrd="3" destOrd="0" parTransId="{F1905E9C-87F8-471A-9AC1-03CCEEE67EF2}" sibTransId="{04551BCF-1638-478C-8964-D8F97A1D9187}"/>
    <dgm:cxn modelId="{B2FEBDE5-50CA-4C62-A465-6C37F4BE7624}" type="presOf" srcId="{484B31DB-52D3-4178-987A-F1C42AEB7DC1}" destId="{38FF480E-EF8F-46F1-9526-98CF5EC33942}" srcOrd="0" destOrd="0" presId="urn:microsoft.com/office/officeart/2018/2/layout/IconVerticalSolidList"/>
    <dgm:cxn modelId="{428847DC-1275-4026-859F-A7534B60DD14}" type="presParOf" srcId="{9C4C1F95-8BE3-47E9-A0C7-F54EC39625A2}" destId="{B82D5214-54E2-4FEA-8913-A04A0BA50002}" srcOrd="0" destOrd="0" presId="urn:microsoft.com/office/officeart/2018/2/layout/IconVerticalSolidList"/>
    <dgm:cxn modelId="{5A9BD762-A99E-4521-BCE8-6B5C08098BC6}" type="presParOf" srcId="{B82D5214-54E2-4FEA-8913-A04A0BA50002}" destId="{729EC568-03F2-4496-9EC9-C4F08F3A9854}" srcOrd="0" destOrd="0" presId="urn:microsoft.com/office/officeart/2018/2/layout/IconVerticalSolidList"/>
    <dgm:cxn modelId="{898E032D-74F3-429F-A160-5348AF2DB689}" type="presParOf" srcId="{B82D5214-54E2-4FEA-8913-A04A0BA50002}" destId="{6D0C3C1D-3A8E-4C4F-A512-84C117F647FA}" srcOrd="1" destOrd="0" presId="urn:microsoft.com/office/officeart/2018/2/layout/IconVerticalSolidList"/>
    <dgm:cxn modelId="{94AEDA30-93D1-4E2A-AEA7-0FC55E7EFB5E}" type="presParOf" srcId="{B82D5214-54E2-4FEA-8913-A04A0BA50002}" destId="{25B6C79D-5692-4A93-91CC-073D609DA7DF}" srcOrd="2" destOrd="0" presId="urn:microsoft.com/office/officeart/2018/2/layout/IconVerticalSolidList"/>
    <dgm:cxn modelId="{73B76599-AFF3-423A-BA1B-3AF8FF4E9839}" type="presParOf" srcId="{B82D5214-54E2-4FEA-8913-A04A0BA50002}" destId="{278E722E-3446-46B7-93FA-648FEAE2C722}" srcOrd="3" destOrd="0" presId="urn:microsoft.com/office/officeart/2018/2/layout/IconVerticalSolidList"/>
    <dgm:cxn modelId="{0340031E-598E-4CC5-9FD5-7212598112CD}" type="presParOf" srcId="{B82D5214-54E2-4FEA-8913-A04A0BA50002}" destId="{38FF480E-EF8F-46F1-9526-98CF5EC33942}" srcOrd="4" destOrd="0" presId="urn:microsoft.com/office/officeart/2018/2/layout/IconVerticalSolidList"/>
    <dgm:cxn modelId="{0ECD965C-2A48-4324-A80F-F9FA814D4971}" type="presParOf" srcId="{9C4C1F95-8BE3-47E9-A0C7-F54EC39625A2}" destId="{89EE8766-8A90-44B6-936B-69B6036D6674}" srcOrd="1" destOrd="0" presId="urn:microsoft.com/office/officeart/2018/2/layout/IconVerticalSolidList"/>
    <dgm:cxn modelId="{78EDA2F6-7F68-41CD-9E91-0A6AE011B945}" type="presParOf" srcId="{9C4C1F95-8BE3-47E9-A0C7-F54EC39625A2}" destId="{218086D9-8052-4B15-A090-38E8F81971A8}" srcOrd="2" destOrd="0" presId="urn:microsoft.com/office/officeart/2018/2/layout/IconVerticalSolidList"/>
    <dgm:cxn modelId="{0042BBA4-BE3D-41C5-9532-9A89F99BA698}" type="presParOf" srcId="{218086D9-8052-4B15-A090-38E8F81971A8}" destId="{C0B8D57E-E80F-42B8-AD4F-625BAE0EFAD6}" srcOrd="0" destOrd="0" presId="urn:microsoft.com/office/officeart/2018/2/layout/IconVerticalSolidList"/>
    <dgm:cxn modelId="{CA9009CA-8F72-418D-9605-AD4ECB606461}" type="presParOf" srcId="{218086D9-8052-4B15-A090-38E8F81971A8}" destId="{4E21D152-9A90-4F2D-9EDB-C2C0EB1D491C}" srcOrd="1" destOrd="0" presId="urn:microsoft.com/office/officeart/2018/2/layout/IconVerticalSolidList"/>
    <dgm:cxn modelId="{5772AD30-7FE2-42B9-9C7D-115A57A71134}" type="presParOf" srcId="{218086D9-8052-4B15-A090-38E8F81971A8}" destId="{93A8F46A-905B-4897-87AF-B3258BE13952}" srcOrd="2" destOrd="0" presId="urn:microsoft.com/office/officeart/2018/2/layout/IconVerticalSolidList"/>
    <dgm:cxn modelId="{399B5F0F-C4CA-4895-A504-E418A48845DC}" type="presParOf" srcId="{218086D9-8052-4B15-A090-38E8F81971A8}" destId="{1DD38B33-2CD2-48D9-9897-6E80B6B6EDC5}" srcOrd="3" destOrd="0" presId="urn:microsoft.com/office/officeart/2018/2/layout/IconVerticalSolidList"/>
    <dgm:cxn modelId="{8FDE4D63-E4F3-4FC3-8532-55335ABE8807}" type="presParOf" srcId="{9C4C1F95-8BE3-47E9-A0C7-F54EC39625A2}" destId="{3D84723D-C964-4B73-91B2-4062E835559B}" srcOrd="3" destOrd="0" presId="urn:microsoft.com/office/officeart/2018/2/layout/IconVerticalSolidList"/>
    <dgm:cxn modelId="{54B84DE7-69AC-4522-B755-9D011B1E7D78}" type="presParOf" srcId="{9C4C1F95-8BE3-47E9-A0C7-F54EC39625A2}" destId="{25704426-8B48-4C51-803F-86B8667ED361}" srcOrd="4" destOrd="0" presId="urn:microsoft.com/office/officeart/2018/2/layout/IconVerticalSolidList"/>
    <dgm:cxn modelId="{4BE4E6A2-63A6-4CCC-9F27-C5D31308C40D}" type="presParOf" srcId="{25704426-8B48-4C51-803F-86B8667ED361}" destId="{E589CED4-B267-4011-BA81-37689C45D0AB}" srcOrd="0" destOrd="0" presId="urn:microsoft.com/office/officeart/2018/2/layout/IconVerticalSolidList"/>
    <dgm:cxn modelId="{632409DD-DE5F-4314-9F92-528309A082A7}" type="presParOf" srcId="{25704426-8B48-4C51-803F-86B8667ED361}" destId="{1A4B3D75-A652-441E-B41C-33ACB37BA569}" srcOrd="1" destOrd="0" presId="urn:microsoft.com/office/officeart/2018/2/layout/IconVerticalSolidList"/>
    <dgm:cxn modelId="{0E2F9B23-F9CD-46AB-8F5F-26D24F52BCAB}" type="presParOf" srcId="{25704426-8B48-4C51-803F-86B8667ED361}" destId="{61FB7E0B-ED1E-47D4-9A94-E60A79604D53}" srcOrd="2" destOrd="0" presId="urn:microsoft.com/office/officeart/2018/2/layout/IconVerticalSolidList"/>
    <dgm:cxn modelId="{1066A10D-CBF3-44EC-BD05-02BD3F80AD73}" type="presParOf" srcId="{25704426-8B48-4C51-803F-86B8667ED361}" destId="{C4D4814C-C5A4-4AE6-93FA-4EC1D15AEC09}" srcOrd="3" destOrd="0" presId="urn:microsoft.com/office/officeart/2018/2/layout/IconVerticalSolidList"/>
    <dgm:cxn modelId="{5084B8AB-F0A5-4CCB-B137-DDE42EDAB1CD}" type="presParOf" srcId="{9C4C1F95-8BE3-47E9-A0C7-F54EC39625A2}" destId="{948D32A7-4822-469F-8DD6-32DAECC294CE}" srcOrd="5" destOrd="0" presId="urn:microsoft.com/office/officeart/2018/2/layout/IconVerticalSolidList"/>
    <dgm:cxn modelId="{3C80858C-047E-4C57-9668-0D93CC45916F}" type="presParOf" srcId="{9C4C1F95-8BE3-47E9-A0C7-F54EC39625A2}" destId="{D12DB55E-AC59-4FC3-A463-6C1D0AD77659}" srcOrd="6" destOrd="0" presId="urn:microsoft.com/office/officeart/2018/2/layout/IconVerticalSolidList"/>
    <dgm:cxn modelId="{BC602045-8CC0-4FF7-90A6-0E72BBED5352}" type="presParOf" srcId="{D12DB55E-AC59-4FC3-A463-6C1D0AD77659}" destId="{4E321EF9-47DE-4BFD-99A7-1CE07A128FDE}" srcOrd="0" destOrd="0" presId="urn:microsoft.com/office/officeart/2018/2/layout/IconVerticalSolidList"/>
    <dgm:cxn modelId="{7D21CA12-B62B-4B22-A989-CA3DC25B670A}" type="presParOf" srcId="{D12DB55E-AC59-4FC3-A463-6C1D0AD77659}" destId="{AAA0684D-AB42-443E-A3CB-8473B817333F}" srcOrd="1" destOrd="0" presId="urn:microsoft.com/office/officeart/2018/2/layout/IconVerticalSolidList"/>
    <dgm:cxn modelId="{BB18A32F-7481-4A35-8D54-B5BECD1AA18A}" type="presParOf" srcId="{D12DB55E-AC59-4FC3-A463-6C1D0AD77659}" destId="{10619D5B-965C-4479-8F43-8CD0B1DC098D}" srcOrd="2" destOrd="0" presId="urn:microsoft.com/office/officeart/2018/2/layout/IconVerticalSolidList"/>
    <dgm:cxn modelId="{055FF465-C9E7-4779-9F66-48610F0FD77E}" type="presParOf" srcId="{D12DB55E-AC59-4FC3-A463-6C1D0AD77659}" destId="{2A85158A-209C-474E-BB66-D54AA65A55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EC568-03F2-4496-9EC9-C4F08F3A9854}">
      <dsp:nvSpPr>
        <dsp:cNvPr id="0" name=""/>
        <dsp:cNvSpPr/>
      </dsp:nvSpPr>
      <dsp:spPr>
        <a:xfrm>
          <a:off x="0" y="1806"/>
          <a:ext cx="10515600" cy="9155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0C3C1D-3A8E-4C4F-A512-84C117F647FA}">
      <dsp:nvSpPr>
        <dsp:cNvPr id="0" name=""/>
        <dsp:cNvSpPr/>
      </dsp:nvSpPr>
      <dsp:spPr>
        <a:xfrm>
          <a:off x="276958" y="207808"/>
          <a:ext cx="503560" cy="5035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E722E-3446-46B7-93FA-648FEAE2C722}">
      <dsp:nvSpPr>
        <dsp:cNvPr id="0" name=""/>
        <dsp:cNvSpPr/>
      </dsp:nvSpPr>
      <dsp:spPr>
        <a:xfrm>
          <a:off x="1057476" y="1806"/>
          <a:ext cx="4732020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Representative from One Northern Devon on  Shared Outcomes Project Monthly Steering Group</a:t>
          </a:r>
          <a:endParaRPr lang="en-US" sz="1700" kern="1200" dirty="0"/>
        </a:p>
      </dsp:txBody>
      <dsp:txXfrm>
        <a:off x="1057476" y="1806"/>
        <a:ext cx="4732020" cy="915564"/>
      </dsp:txXfrm>
    </dsp:sp>
    <dsp:sp modelId="{38FF480E-EF8F-46F1-9526-98CF5EC33942}">
      <dsp:nvSpPr>
        <dsp:cNvPr id="0" name=""/>
        <dsp:cNvSpPr/>
      </dsp:nvSpPr>
      <dsp:spPr>
        <a:xfrm>
          <a:off x="5789496" y="1806"/>
          <a:ext cx="472610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5789496" y="1806"/>
        <a:ext cx="4726103" cy="915564"/>
      </dsp:txXfrm>
    </dsp:sp>
    <dsp:sp modelId="{C0B8D57E-E80F-42B8-AD4F-625BAE0EFAD6}">
      <dsp:nvSpPr>
        <dsp:cNvPr id="0" name=""/>
        <dsp:cNvSpPr/>
      </dsp:nvSpPr>
      <dsp:spPr>
        <a:xfrm>
          <a:off x="0" y="1146262"/>
          <a:ext cx="10515600" cy="9155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1D152-9A90-4F2D-9EDB-C2C0EB1D491C}">
      <dsp:nvSpPr>
        <dsp:cNvPr id="0" name=""/>
        <dsp:cNvSpPr/>
      </dsp:nvSpPr>
      <dsp:spPr>
        <a:xfrm>
          <a:off x="276958" y="1352264"/>
          <a:ext cx="503560" cy="5035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D38B33-2CD2-48D9-9897-6E80B6B6EDC5}">
      <dsp:nvSpPr>
        <dsp:cNvPr id="0" name=""/>
        <dsp:cNvSpPr/>
      </dsp:nvSpPr>
      <dsp:spPr>
        <a:xfrm>
          <a:off x="1057476" y="1146262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Participation in data and threat analysis surveys</a:t>
          </a:r>
          <a:endParaRPr lang="en-US" sz="1700" kern="1200"/>
        </a:p>
      </dsp:txBody>
      <dsp:txXfrm>
        <a:off x="1057476" y="1146262"/>
        <a:ext cx="9458123" cy="915564"/>
      </dsp:txXfrm>
    </dsp:sp>
    <dsp:sp modelId="{E589CED4-B267-4011-BA81-37689C45D0AB}">
      <dsp:nvSpPr>
        <dsp:cNvPr id="0" name=""/>
        <dsp:cNvSpPr/>
      </dsp:nvSpPr>
      <dsp:spPr>
        <a:xfrm>
          <a:off x="0" y="2290717"/>
          <a:ext cx="10515600" cy="9155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B3D75-A652-441E-B41C-33ACB37BA569}">
      <dsp:nvSpPr>
        <dsp:cNvPr id="0" name=""/>
        <dsp:cNvSpPr/>
      </dsp:nvSpPr>
      <dsp:spPr>
        <a:xfrm>
          <a:off x="276958" y="2496719"/>
          <a:ext cx="503560" cy="5035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D4814C-C5A4-4AE6-93FA-4EC1D15AEC09}">
      <dsp:nvSpPr>
        <dsp:cNvPr id="0" name=""/>
        <dsp:cNvSpPr/>
      </dsp:nvSpPr>
      <dsp:spPr>
        <a:xfrm>
          <a:off x="1057476" y="2290717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2  workshops over the next 6 months</a:t>
          </a:r>
          <a:endParaRPr lang="en-US" sz="1700" kern="1200" dirty="0"/>
        </a:p>
      </dsp:txBody>
      <dsp:txXfrm>
        <a:off x="1057476" y="2290717"/>
        <a:ext cx="9458123" cy="915564"/>
      </dsp:txXfrm>
    </dsp:sp>
    <dsp:sp modelId="{4E321EF9-47DE-4BFD-99A7-1CE07A128FDE}">
      <dsp:nvSpPr>
        <dsp:cNvPr id="0" name=""/>
        <dsp:cNvSpPr/>
      </dsp:nvSpPr>
      <dsp:spPr>
        <a:xfrm>
          <a:off x="0" y="3435173"/>
          <a:ext cx="10515600" cy="91556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0684D-AB42-443E-A3CB-8473B817333F}">
      <dsp:nvSpPr>
        <dsp:cNvPr id="0" name=""/>
        <dsp:cNvSpPr/>
      </dsp:nvSpPr>
      <dsp:spPr>
        <a:xfrm>
          <a:off x="276958" y="3641175"/>
          <a:ext cx="503560" cy="5035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5158A-209C-474E-BB66-D54AA65A55A2}">
      <dsp:nvSpPr>
        <dsp:cNvPr id="0" name=""/>
        <dsp:cNvSpPr/>
      </dsp:nvSpPr>
      <dsp:spPr>
        <a:xfrm>
          <a:off x="1057476" y="3435173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Input into design of a data tool </a:t>
          </a:r>
          <a:endParaRPr lang="en-US" sz="1700" kern="1200"/>
        </a:p>
      </dsp:txBody>
      <dsp:txXfrm>
        <a:off x="1057476" y="3435173"/>
        <a:ext cx="9458123" cy="9155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0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05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92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83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6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62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68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9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58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59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ABA89-AE59-42F8-BCF2-92F034B9987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7305-B3FA-411E-AB83-524B7C6884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17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3D34FDA0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3D34FDA0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3D34FDA0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3D34FDA0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3D34FDA0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eather.harris@devon.gov.uk" TargetMode="External"/><Relationship Id="rId2" Type="http://schemas.openxmlformats.org/officeDocument/2006/relationships/image" Target="../media/image2.3D34FDA0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277D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B7D53F-193D-2EB6-D226-C0ACE3A85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UNESCO </a:t>
            </a:r>
            <a:b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 Commission Shared Outcomes Pilot Project</a:t>
            </a:r>
            <a:b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Climate Adaptation, Natural Heritage and Health</a:t>
            </a:r>
            <a:endParaRPr lang="en-GB" sz="1600" dirty="0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42FD74-33CD-BDAC-4BE6-93BF4F807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522433"/>
            <a:ext cx="7188199" cy="38097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7D79473-58B1-2312-D25C-4C88E5A2D4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68653"/>
            <a:ext cx="1732904" cy="1185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477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277D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1319B7-04DB-D566-88A2-D0768ED1E8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34"/>
          <a:stretch/>
        </p:blipFill>
        <p:spPr>
          <a:xfrm>
            <a:off x="4038600" y="1876201"/>
            <a:ext cx="7188199" cy="310220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656088D-717E-9302-1154-6A3B4FCFD83A}"/>
              </a:ext>
            </a:extLst>
          </p:cNvPr>
          <p:cNvSpPr txBox="1">
            <a:spLocks/>
          </p:cNvSpPr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know climate change will impact North Devon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1F391C2-780F-3FC9-6F91-A83129D8DA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68653"/>
            <a:ext cx="1732904" cy="1185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1994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288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5D9146-0032-7099-6004-5D26DF01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…and could lead to illness and poor health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CA2CDD-C6F7-6B7E-7982-291CEE9D10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54"/>
          <a:stretch/>
        </p:blipFill>
        <p:spPr>
          <a:xfrm>
            <a:off x="4038600" y="1813924"/>
            <a:ext cx="7188199" cy="32267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29598F7-9E78-A7EE-1C8C-AB77DF61D128}"/>
              </a:ext>
            </a:extLst>
          </p:cNvPr>
          <p:cNvSpPr/>
          <p:nvPr/>
        </p:nvSpPr>
        <p:spPr>
          <a:xfrm>
            <a:off x="10071690" y="4516938"/>
            <a:ext cx="219075" cy="266700"/>
          </a:xfrm>
          <a:prstGeom prst="rect">
            <a:avLst/>
          </a:prstGeom>
          <a:solidFill>
            <a:srgbClr val="DFDA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F65FCED-A86B-C055-31C9-E2F12EB75B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68653"/>
            <a:ext cx="1732904" cy="1185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0081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5D9146-0032-7099-6004-5D26DF01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UNESCO </a:t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UK Commission Shared Outcomes Pilot Project</a:t>
            </a:r>
            <a:b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Identifying where  nature-based climate change mitigation projects </a:t>
            </a:r>
            <a:r>
              <a:rPr lang="en-US" sz="1800" b="1" dirty="0"/>
              <a:t>could </a:t>
            </a:r>
            <a: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help protect vulnerable people in North Devon for the future</a:t>
            </a:r>
          </a:p>
        </p:txBody>
      </p:sp>
      <p:sp>
        <p:nvSpPr>
          <p:cNvPr id="50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iagram of two people&#10;&#10;Description automatically generated with medium confidence">
            <a:extLst>
              <a:ext uri="{FF2B5EF4-FFF2-40B4-BE49-F238E27FC236}">
                <a16:creationId xmlns:a16="http://schemas.microsoft.com/office/drawing/2014/main" id="{87A066D7-73F8-15BC-BF8C-FC1D3CFF15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01" t="20525" r="50904" b="43463"/>
          <a:stretch/>
        </p:blipFill>
        <p:spPr>
          <a:xfrm>
            <a:off x="4666488" y="457724"/>
            <a:ext cx="6894576" cy="2782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808307-CE88-1160-5EA3-7F965E131A90}"/>
              </a:ext>
            </a:extLst>
          </p:cNvPr>
          <p:cNvSpPr txBox="1"/>
          <p:nvPr/>
        </p:nvSpPr>
        <p:spPr>
          <a:xfrm>
            <a:off x="4439412" y="3447623"/>
            <a:ext cx="7572375" cy="22244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571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July 2024 -  July 2025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Gain improved understanding of local climate threats to local health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Create data platform to identify nature-based opportunities to protect health and natural heritage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Outline a collaborative working framework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Contribute to climate related short-term health warning mechanisms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Supported by data and engagement agencies via UNESCO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562FE53-AB97-4841-7E3C-923D90887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8A61AB-65E9-923C-D2BA-90D44DF74A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72042"/>
            <a:ext cx="1732904" cy="1185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349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C4E7B-7E6A-CB6E-AF18-8FED54E3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</a:rPr>
              <a:t>We would be grateful for your support please</a:t>
            </a:r>
            <a:endParaRPr lang="en-GB" sz="4000" b="1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BE7858-AF3D-A070-6DE5-808588484E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68653"/>
            <a:ext cx="1732904" cy="1185958"/>
          </a:xfrm>
          <a:prstGeom prst="rect">
            <a:avLst/>
          </a:prstGeom>
          <a:noFill/>
        </p:spPr>
      </p:pic>
      <p:graphicFrame>
        <p:nvGraphicFramePr>
          <p:cNvPr id="39" name="Content Placeholder 2">
            <a:extLst>
              <a:ext uri="{FF2B5EF4-FFF2-40B4-BE49-F238E27FC236}">
                <a16:creationId xmlns:a16="http://schemas.microsoft.com/office/drawing/2014/main" id="{87FF8BEA-C393-EFB8-7A50-6B3EDA8F49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927957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230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288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9598F7-9E78-A7EE-1C8C-AB77DF61D128}"/>
              </a:ext>
            </a:extLst>
          </p:cNvPr>
          <p:cNvSpPr/>
          <p:nvPr/>
        </p:nvSpPr>
        <p:spPr>
          <a:xfrm>
            <a:off x="10071690" y="4516938"/>
            <a:ext cx="219075" cy="266700"/>
          </a:xfrm>
          <a:prstGeom prst="rect">
            <a:avLst/>
          </a:prstGeom>
          <a:solidFill>
            <a:srgbClr val="DFDA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F65FCED-A86B-C055-31C9-E2F12EB75B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5"/>
          <a:stretch/>
        </p:blipFill>
        <p:spPr bwMode="auto">
          <a:xfrm>
            <a:off x="10459096" y="5668653"/>
            <a:ext cx="1732904" cy="1185958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5D9146-0032-7099-6004-5D26DF01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35" y="1871330"/>
            <a:ext cx="2752354" cy="2712283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Further Detail</a:t>
            </a:r>
            <a:b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Charter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85E0B-5CC1-347E-423E-D1F3C0A91630}"/>
              </a:ext>
            </a:extLst>
          </p:cNvPr>
          <p:cNvSpPr txBox="1"/>
          <p:nvPr/>
        </p:nvSpPr>
        <p:spPr>
          <a:xfrm>
            <a:off x="3154624" y="6120556"/>
            <a:ext cx="6546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Please contact </a:t>
            </a:r>
            <a:r>
              <a:rPr lang="en-GB" dirty="0">
                <a:hlinkClick r:id="rId3"/>
              </a:rPr>
              <a:t>heather.harris@devon.gov.uk</a:t>
            </a:r>
            <a:r>
              <a:rPr lang="en-GB" dirty="0"/>
              <a:t> for further information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74F468-5DF1-BF59-7F09-EE1769B389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950" y="639164"/>
            <a:ext cx="9202870" cy="517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000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FE27D03111294AB897F5DF223C876D" ma:contentTypeVersion="8" ma:contentTypeDescription="Create a new document." ma:contentTypeScope="" ma:versionID="fb85459c32760f316024d1814012e006">
  <xsd:schema xmlns:xsd="http://www.w3.org/2001/XMLSchema" xmlns:xs="http://www.w3.org/2001/XMLSchema" xmlns:p="http://schemas.microsoft.com/office/2006/metadata/properties" xmlns:ns2="1a6e5e48-8eda-4f4d-8f56-8db6210de9c0" xmlns:ns3="94281958-0260-4532-9e45-6acaa827c884" targetNamespace="http://schemas.microsoft.com/office/2006/metadata/properties" ma:root="true" ma:fieldsID="eeb3ca46c23366658826dcae6188b0a5" ns2:_="" ns3:_="">
    <xsd:import namespace="1a6e5e48-8eda-4f4d-8f56-8db6210de9c0"/>
    <xsd:import namespace="94281958-0260-4532-9e45-6acaa827c8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e5e48-8eda-4f4d-8f56-8db6210de9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81958-0260-4532-9e45-6acaa827c8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ADDD11-FAFB-466D-9234-FC31145F0F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465F55-5DC8-42D6-80EA-207C2906BF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6e5e48-8eda-4f4d-8f56-8db6210de9c0"/>
    <ds:schemaRef ds:uri="94281958-0260-4532-9e45-6acaa827c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F9191E-6B2D-4E84-82F5-5F9F00923D7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1a6e5e48-8eda-4f4d-8f56-8db6210de9c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4281958-0260-4532-9e45-6acaa827c88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1754</TotalTime>
  <Words>173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UNESCO  UK Commission Shared Outcomes Pilot Project  Climate Adaptation, Natural Heritage and Health</vt:lpstr>
      <vt:lpstr>PowerPoint Presentation</vt:lpstr>
      <vt:lpstr>…and could lead to illness and poor health</vt:lpstr>
      <vt:lpstr>UNESCO  UK Commission Shared Outcomes Pilot Project  Identifying where  nature-based climate change mitigation projects could help protect vulnerable people in North Devon for the future</vt:lpstr>
      <vt:lpstr>We would be grateful for your support please</vt:lpstr>
      <vt:lpstr>Further Detail   Project Charter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Harris</dc:creator>
  <cp:lastModifiedBy>Heather Harris</cp:lastModifiedBy>
  <cp:revision>5</cp:revision>
  <dcterms:created xsi:type="dcterms:W3CDTF">2024-09-19T09:37:51Z</dcterms:created>
  <dcterms:modified xsi:type="dcterms:W3CDTF">2024-10-25T13:26:54Z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0x010100B7FE27D03111294AB897F5DF223C876D</vt:lpwstr>
  </property>
</Properties>
</file>