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4496" r:id="rId7"/>
    <p:sldId id="4498" r:id="rId8"/>
    <p:sldId id="4511" r:id="rId9"/>
    <p:sldId id="4516" r:id="rId10"/>
    <p:sldId id="4499" r:id="rId11"/>
    <p:sldId id="4501" r:id="rId12"/>
    <p:sldId id="4503" r:id="rId13"/>
    <p:sldId id="4504" r:id="rId14"/>
    <p:sldId id="4509" r:id="rId15"/>
    <p:sldId id="4506" r:id="rId16"/>
    <p:sldId id="4505" r:id="rId17"/>
    <p:sldId id="4512" r:id="rId18"/>
    <p:sldId id="4513" r:id="rId19"/>
    <p:sldId id="4515" r:id="rId20"/>
    <p:sldId id="4514" r:id="rId21"/>
    <p:sldId id="45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4BE56-FFBF-4E29-BC29-7FD4F362C870}" v="17" dt="2023-12-21T11:03:12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706" autoAdjust="0"/>
  </p:normalViewPr>
  <p:slideViewPr>
    <p:cSldViewPr snapToGrid="0">
      <p:cViewPr varScale="1">
        <p:scale>
          <a:sx n="59" d="100"/>
          <a:sy n="59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Harris" userId="126818df-a870-466c-b14f-4c2bc36d5e53" providerId="ADAL" clId="{CFF4BE56-FFBF-4E29-BC29-7FD4F362C870}"/>
    <pc:docChg chg="undo custSel addSld delSld modSld">
      <pc:chgData name="Beth Harris" userId="126818df-a870-466c-b14f-4c2bc36d5e53" providerId="ADAL" clId="{CFF4BE56-FFBF-4E29-BC29-7FD4F362C870}" dt="2023-12-21T12:01:31.496" v="6048" actId="20577"/>
      <pc:docMkLst>
        <pc:docMk/>
      </pc:docMkLst>
      <pc:sldChg chg="modSp mod">
        <pc:chgData name="Beth Harris" userId="126818df-a870-466c-b14f-4c2bc36d5e53" providerId="ADAL" clId="{CFF4BE56-FFBF-4E29-BC29-7FD4F362C870}" dt="2023-12-20T11:08:09.791" v="5069" actId="20577"/>
        <pc:sldMkLst>
          <pc:docMk/>
          <pc:sldMk cId="2587095140" sldId="256"/>
        </pc:sldMkLst>
        <pc:spChg chg="mod">
          <ac:chgData name="Beth Harris" userId="126818df-a870-466c-b14f-4c2bc36d5e53" providerId="ADAL" clId="{CFF4BE56-FFBF-4E29-BC29-7FD4F362C870}" dt="2023-12-20T11:08:09.791" v="5069" actId="20577"/>
          <ac:spMkLst>
            <pc:docMk/>
            <pc:sldMk cId="2587095140" sldId="256"/>
            <ac:spMk id="4" creationId="{70F94EAA-BA17-DDBD-9F74-230DB59AF901}"/>
          </ac:spMkLst>
        </pc:spChg>
      </pc:sldChg>
      <pc:sldChg chg="del">
        <pc:chgData name="Beth Harris" userId="126818df-a870-466c-b14f-4c2bc36d5e53" providerId="ADAL" clId="{CFF4BE56-FFBF-4E29-BC29-7FD4F362C870}" dt="2023-12-21T11:01:11.979" v="6022" actId="47"/>
        <pc:sldMkLst>
          <pc:docMk/>
          <pc:sldMk cId="3168270741" sldId="4497"/>
        </pc:sldMkLst>
      </pc:sldChg>
      <pc:sldChg chg="modSp mod">
        <pc:chgData name="Beth Harris" userId="126818df-a870-466c-b14f-4c2bc36d5e53" providerId="ADAL" clId="{CFF4BE56-FFBF-4E29-BC29-7FD4F362C870}" dt="2023-12-21T11:00:54.889" v="6021" actId="20577"/>
        <pc:sldMkLst>
          <pc:docMk/>
          <pc:sldMk cId="3169001640" sldId="4507"/>
        </pc:sldMkLst>
        <pc:spChg chg="mod">
          <ac:chgData name="Beth Harris" userId="126818df-a870-466c-b14f-4c2bc36d5e53" providerId="ADAL" clId="{CFF4BE56-FFBF-4E29-BC29-7FD4F362C870}" dt="2023-12-21T11:00:54.889" v="6021" actId="20577"/>
          <ac:spMkLst>
            <pc:docMk/>
            <pc:sldMk cId="3169001640" sldId="4507"/>
            <ac:spMk id="3" creationId="{B5D05EFB-FAE9-3246-3516-6A41578C6226}"/>
          </ac:spMkLst>
        </pc:spChg>
      </pc:sldChg>
      <pc:sldChg chg="del">
        <pc:chgData name="Beth Harris" userId="126818df-a870-466c-b14f-4c2bc36d5e53" providerId="ADAL" clId="{CFF4BE56-FFBF-4E29-BC29-7FD4F362C870}" dt="2023-12-21T11:03:54.039" v="6028" actId="47"/>
        <pc:sldMkLst>
          <pc:docMk/>
          <pc:sldMk cId="740231925" sldId="4508"/>
        </pc:sldMkLst>
      </pc:sldChg>
      <pc:sldChg chg="del">
        <pc:chgData name="Beth Harris" userId="126818df-a870-466c-b14f-4c2bc36d5e53" providerId="ADAL" clId="{CFF4BE56-FFBF-4E29-BC29-7FD4F362C870}" dt="2023-12-20T11:08:32.187" v="5070" actId="47"/>
        <pc:sldMkLst>
          <pc:docMk/>
          <pc:sldMk cId="1789827276" sldId="4510"/>
        </pc:sldMkLst>
      </pc:sldChg>
      <pc:sldChg chg="addSp delSp modSp new mod modClrScheme chgLayout">
        <pc:chgData name="Beth Harris" userId="126818df-a870-466c-b14f-4c2bc36d5e53" providerId="ADAL" clId="{CFF4BE56-FFBF-4E29-BC29-7FD4F362C870}" dt="2023-12-20T09:21:43.753" v="715" actId="20577"/>
        <pc:sldMkLst>
          <pc:docMk/>
          <pc:sldMk cId="2850615782" sldId="4511"/>
        </pc:sldMkLst>
        <pc:spChg chg="mod ord">
          <ac:chgData name="Beth Harris" userId="126818df-a870-466c-b14f-4c2bc36d5e53" providerId="ADAL" clId="{CFF4BE56-FFBF-4E29-BC29-7FD4F362C870}" dt="2023-12-20T09:21:43.753" v="715" actId="20577"/>
          <ac:spMkLst>
            <pc:docMk/>
            <pc:sldMk cId="2850615782" sldId="4511"/>
            <ac:spMk id="2" creationId="{283AA854-F197-89F1-AB3D-344718691ACB}"/>
          </ac:spMkLst>
        </pc:spChg>
        <pc:spChg chg="mod ord">
          <ac:chgData name="Beth Harris" userId="126818df-a870-466c-b14f-4c2bc36d5e53" providerId="ADAL" clId="{CFF4BE56-FFBF-4E29-BC29-7FD4F362C870}" dt="2023-12-20T09:21:24.392" v="700" actId="21"/>
          <ac:spMkLst>
            <pc:docMk/>
            <pc:sldMk cId="2850615782" sldId="4511"/>
            <ac:spMk id="3" creationId="{2EE9113A-CDE0-2C4F-E552-850F8F2131A4}"/>
          </ac:spMkLst>
        </pc:spChg>
        <pc:spChg chg="del mod ord">
          <ac:chgData name="Beth Harris" userId="126818df-a870-466c-b14f-4c2bc36d5e53" providerId="ADAL" clId="{CFF4BE56-FFBF-4E29-BC29-7FD4F362C870}" dt="2023-12-20T09:19:49.927" v="350" actId="700"/>
          <ac:spMkLst>
            <pc:docMk/>
            <pc:sldMk cId="2850615782" sldId="4511"/>
            <ac:spMk id="4" creationId="{9C768855-3851-18CD-9D5D-996760A05815}"/>
          </ac:spMkLst>
        </pc:spChg>
        <pc:spChg chg="add mod ord">
          <ac:chgData name="Beth Harris" userId="126818df-a870-466c-b14f-4c2bc36d5e53" providerId="ADAL" clId="{CFF4BE56-FFBF-4E29-BC29-7FD4F362C870}" dt="2023-12-20T09:21:30.608" v="704" actId="20577"/>
          <ac:spMkLst>
            <pc:docMk/>
            <pc:sldMk cId="2850615782" sldId="4511"/>
            <ac:spMk id="6" creationId="{A157F1CC-0DCC-4734-4CBF-D942DB01FA5A}"/>
          </ac:spMkLst>
        </pc:spChg>
        <pc:picChg chg="add mod">
          <ac:chgData name="Beth Harris" userId="126818df-a870-466c-b14f-4c2bc36d5e53" providerId="ADAL" clId="{CFF4BE56-FFBF-4E29-BC29-7FD4F362C870}" dt="2023-12-20T09:18:26.635" v="16"/>
          <ac:picMkLst>
            <pc:docMk/>
            <pc:sldMk cId="2850615782" sldId="4511"/>
            <ac:picMk id="5" creationId="{A004C444-A6F9-C0D0-4E77-CC3B80B05AEF}"/>
          </ac:picMkLst>
        </pc:picChg>
      </pc:sldChg>
      <pc:sldChg chg="addSp delSp modSp new mod">
        <pc:chgData name="Beth Harris" userId="126818df-a870-466c-b14f-4c2bc36d5e53" providerId="ADAL" clId="{CFF4BE56-FFBF-4E29-BC29-7FD4F362C870}" dt="2023-12-20T10:53:20.489" v="3048" actId="1076"/>
        <pc:sldMkLst>
          <pc:docMk/>
          <pc:sldMk cId="2102643812" sldId="4512"/>
        </pc:sldMkLst>
        <pc:spChg chg="mod">
          <ac:chgData name="Beth Harris" userId="126818df-a870-466c-b14f-4c2bc36d5e53" providerId="ADAL" clId="{CFF4BE56-FFBF-4E29-BC29-7FD4F362C870}" dt="2023-12-20T10:52:49.101" v="3040" actId="1076"/>
          <ac:spMkLst>
            <pc:docMk/>
            <pc:sldMk cId="2102643812" sldId="4512"/>
            <ac:spMk id="2" creationId="{B6DC7477-3BA9-F297-F1D1-78A951AFC479}"/>
          </ac:spMkLst>
        </pc:spChg>
        <pc:spChg chg="del">
          <ac:chgData name="Beth Harris" userId="126818df-a870-466c-b14f-4c2bc36d5e53" providerId="ADAL" clId="{CFF4BE56-FFBF-4E29-BC29-7FD4F362C870}" dt="2023-12-20T10:19:28.750" v="749" actId="478"/>
          <ac:spMkLst>
            <pc:docMk/>
            <pc:sldMk cId="2102643812" sldId="4512"/>
            <ac:spMk id="3" creationId="{6FC93736-9792-EA70-3F92-E0CA10BEDC39}"/>
          </ac:spMkLst>
        </pc:spChg>
        <pc:spChg chg="del">
          <ac:chgData name="Beth Harris" userId="126818df-a870-466c-b14f-4c2bc36d5e53" providerId="ADAL" clId="{CFF4BE56-FFBF-4E29-BC29-7FD4F362C870}" dt="2023-12-20T10:19:30.772" v="750" actId="478"/>
          <ac:spMkLst>
            <pc:docMk/>
            <pc:sldMk cId="2102643812" sldId="4512"/>
            <ac:spMk id="4" creationId="{F75C8092-31FE-F8E6-CAF4-148981304FFA}"/>
          </ac:spMkLst>
        </pc:spChg>
        <pc:spChg chg="add del">
          <ac:chgData name="Beth Harris" userId="126818df-a870-466c-b14f-4c2bc36d5e53" providerId="ADAL" clId="{CFF4BE56-FFBF-4E29-BC29-7FD4F362C870}" dt="2023-12-20T10:18:45.868" v="738" actId="478"/>
          <ac:spMkLst>
            <pc:docMk/>
            <pc:sldMk cId="2102643812" sldId="4512"/>
            <ac:spMk id="5" creationId="{AD212C28-E172-2F43-A36F-881C5909A74C}"/>
          </ac:spMkLst>
        </pc:spChg>
        <pc:spChg chg="add mod">
          <ac:chgData name="Beth Harris" userId="126818df-a870-466c-b14f-4c2bc36d5e53" providerId="ADAL" clId="{CFF4BE56-FFBF-4E29-BC29-7FD4F362C870}" dt="2023-12-20T10:52:34.338" v="3034" actId="1076"/>
          <ac:spMkLst>
            <pc:docMk/>
            <pc:sldMk cId="2102643812" sldId="4512"/>
            <ac:spMk id="13" creationId="{73857349-6B6C-A8BB-0106-F4175A070837}"/>
          </ac:spMkLst>
        </pc:spChg>
        <pc:spChg chg="add mod">
          <ac:chgData name="Beth Harris" userId="126818df-a870-466c-b14f-4c2bc36d5e53" providerId="ADAL" clId="{CFF4BE56-FFBF-4E29-BC29-7FD4F362C870}" dt="2023-12-20T10:52:34.338" v="3034" actId="1076"/>
          <ac:spMkLst>
            <pc:docMk/>
            <pc:sldMk cId="2102643812" sldId="4512"/>
            <ac:spMk id="14" creationId="{7387AE12-C3B3-5864-2D67-185C437D52D9}"/>
          </ac:spMkLst>
        </pc:spChg>
        <pc:spChg chg="add mod">
          <ac:chgData name="Beth Harris" userId="126818df-a870-466c-b14f-4c2bc36d5e53" providerId="ADAL" clId="{CFF4BE56-FFBF-4E29-BC29-7FD4F362C870}" dt="2023-12-20T10:52:53.580" v="3041" actId="1076"/>
          <ac:spMkLst>
            <pc:docMk/>
            <pc:sldMk cId="2102643812" sldId="4512"/>
            <ac:spMk id="15" creationId="{41052ECE-6544-F54C-6FA6-42102581F6C3}"/>
          </ac:spMkLst>
        </pc:spChg>
        <pc:spChg chg="add mod">
          <ac:chgData name="Beth Harris" userId="126818df-a870-466c-b14f-4c2bc36d5e53" providerId="ADAL" clId="{CFF4BE56-FFBF-4E29-BC29-7FD4F362C870}" dt="2023-12-20T10:52:56.755" v="3042" actId="1076"/>
          <ac:spMkLst>
            <pc:docMk/>
            <pc:sldMk cId="2102643812" sldId="4512"/>
            <ac:spMk id="16" creationId="{77236CEA-A4D6-A3D5-2400-0B7692FBC912}"/>
          </ac:spMkLst>
        </pc:spChg>
        <pc:spChg chg="add mod">
          <ac:chgData name="Beth Harris" userId="126818df-a870-466c-b14f-4c2bc36d5e53" providerId="ADAL" clId="{CFF4BE56-FFBF-4E29-BC29-7FD4F362C870}" dt="2023-12-20T10:53:13.314" v="3045" actId="1076"/>
          <ac:spMkLst>
            <pc:docMk/>
            <pc:sldMk cId="2102643812" sldId="4512"/>
            <ac:spMk id="17" creationId="{6C453D0B-5F4E-887C-D7A5-A83BC764039C}"/>
          </ac:spMkLst>
        </pc:spChg>
        <pc:spChg chg="add mod">
          <ac:chgData name="Beth Harris" userId="126818df-a870-466c-b14f-4c2bc36d5e53" providerId="ADAL" clId="{CFF4BE56-FFBF-4E29-BC29-7FD4F362C870}" dt="2023-12-20T10:53:13.314" v="3045" actId="1076"/>
          <ac:spMkLst>
            <pc:docMk/>
            <pc:sldMk cId="2102643812" sldId="4512"/>
            <ac:spMk id="18" creationId="{932CCAB8-B1D6-D155-7161-84017A801150}"/>
          </ac:spMkLst>
        </pc:spChg>
        <pc:spChg chg="add mod">
          <ac:chgData name="Beth Harris" userId="126818df-a870-466c-b14f-4c2bc36d5e53" providerId="ADAL" clId="{CFF4BE56-FFBF-4E29-BC29-7FD4F362C870}" dt="2023-12-20T10:53:13.314" v="3045" actId="1076"/>
          <ac:spMkLst>
            <pc:docMk/>
            <pc:sldMk cId="2102643812" sldId="4512"/>
            <ac:spMk id="19" creationId="{12F39272-BC4F-8DD8-2C52-FF2A09A54F24}"/>
          </ac:spMkLst>
        </pc:spChg>
        <pc:spChg chg="add mod">
          <ac:chgData name="Beth Harris" userId="126818df-a870-466c-b14f-4c2bc36d5e53" providerId="ADAL" clId="{CFF4BE56-FFBF-4E29-BC29-7FD4F362C870}" dt="2023-12-20T10:53:13.314" v="3045" actId="1076"/>
          <ac:spMkLst>
            <pc:docMk/>
            <pc:sldMk cId="2102643812" sldId="4512"/>
            <ac:spMk id="20" creationId="{4A306280-FE50-ED85-F4DF-80D848CB40BA}"/>
          </ac:spMkLst>
        </pc:spChg>
        <pc:spChg chg="add mod">
          <ac:chgData name="Beth Harris" userId="126818df-a870-466c-b14f-4c2bc36d5e53" providerId="ADAL" clId="{CFF4BE56-FFBF-4E29-BC29-7FD4F362C870}" dt="2023-12-20T10:53:07.069" v="3044" actId="1076"/>
          <ac:spMkLst>
            <pc:docMk/>
            <pc:sldMk cId="2102643812" sldId="4512"/>
            <ac:spMk id="23" creationId="{AF58259F-22E9-9887-C56A-C8FC56084DE9}"/>
          </ac:spMkLst>
        </pc:spChg>
        <pc:spChg chg="add mod">
          <ac:chgData name="Beth Harris" userId="126818df-a870-466c-b14f-4c2bc36d5e53" providerId="ADAL" clId="{CFF4BE56-FFBF-4E29-BC29-7FD4F362C870}" dt="2023-12-20T10:53:20.489" v="3048" actId="1076"/>
          <ac:spMkLst>
            <pc:docMk/>
            <pc:sldMk cId="2102643812" sldId="4512"/>
            <ac:spMk id="24" creationId="{7DFBE0E7-D0EE-E086-FE4F-F97FC209A170}"/>
          </ac:spMkLst>
        </pc:spChg>
        <pc:picChg chg="add mod">
          <ac:chgData name="Beth Harris" userId="126818df-a870-466c-b14f-4c2bc36d5e53" providerId="ADAL" clId="{CFF4BE56-FFBF-4E29-BC29-7FD4F362C870}" dt="2023-12-20T10:53:17.437" v="3047" actId="1076"/>
          <ac:picMkLst>
            <pc:docMk/>
            <pc:sldMk cId="2102643812" sldId="4512"/>
            <ac:picMk id="29" creationId="{08C38475-F1ED-59B0-37F1-C6C9EE1545A5}"/>
          </ac:picMkLst>
        </pc:picChg>
        <pc:cxnChg chg="add mod">
          <ac:chgData name="Beth Harris" userId="126818df-a870-466c-b14f-4c2bc36d5e53" providerId="ADAL" clId="{CFF4BE56-FFBF-4E29-BC29-7FD4F362C870}" dt="2023-12-20T10:52:34.338" v="3034" actId="1076"/>
          <ac:cxnSpMkLst>
            <pc:docMk/>
            <pc:sldMk cId="2102643812" sldId="4512"/>
            <ac:cxnSpMk id="7" creationId="{EFCECFE9-CEEB-00B4-AC94-F279EB3C20ED}"/>
          </ac:cxnSpMkLst>
        </pc:cxnChg>
        <pc:cxnChg chg="add mod">
          <ac:chgData name="Beth Harris" userId="126818df-a870-466c-b14f-4c2bc36d5e53" providerId="ADAL" clId="{CFF4BE56-FFBF-4E29-BC29-7FD4F362C870}" dt="2023-12-20T10:52:34.338" v="3034" actId="1076"/>
          <ac:cxnSpMkLst>
            <pc:docMk/>
            <pc:sldMk cId="2102643812" sldId="4512"/>
            <ac:cxnSpMk id="8" creationId="{EF3064D3-32B3-19D9-4E45-ED3130DD24DE}"/>
          </ac:cxnSpMkLst>
        </pc:cxnChg>
      </pc:sldChg>
      <pc:sldChg chg="addSp delSp modSp add mod">
        <pc:chgData name="Beth Harris" userId="126818df-a870-466c-b14f-4c2bc36d5e53" providerId="ADAL" clId="{CFF4BE56-FFBF-4E29-BC29-7FD4F362C870}" dt="2023-12-21T09:09:45.101" v="5073" actId="14100"/>
        <pc:sldMkLst>
          <pc:docMk/>
          <pc:sldMk cId="2194324124" sldId="4513"/>
        </pc:sldMkLst>
        <pc:spChg chg="mod">
          <ac:chgData name="Beth Harris" userId="126818df-a870-466c-b14f-4c2bc36d5e53" providerId="ADAL" clId="{CFF4BE56-FFBF-4E29-BC29-7FD4F362C870}" dt="2023-12-20T10:42:32.735" v="1933" actId="20577"/>
          <ac:spMkLst>
            <pc:docMk/>
            <pc:sldMk cId="2194324124" sldId="4513"/>
            <ac:spMk id="2" creationId="{B6DC7477-3BA9-F297-F1D1-78A951AFC479}"/>
          </ac:spMkLst>
        </pc:spChg>
        <pc:spChg chg="mod">
          <ac:chgData name="Beth Harris" userId="126818df-a870-466c-b14f-4c2bc36d5e53" providerId="ADAL" clId="{CFF4BE56-FFBF-4E29-BC29-7FD4F362C870}" dt="2023-12-20T10:53:33.518" v="3049" actId="1076"/>
          <ac:spMkLst>
            <pc:docMk/>
            <pc:sldMk cId="2194324124" sldId="4513"/>
            <ac:spMk id="13" creationId="{73857349-6B6C-A8BB-0106-F4175A070837}"/>
          </ac:spMkLst>
        </pc:spChg>
        <pc:spChg chg="mod">
          <ac:chgData name="Beth Harris" userId="126818df-a870-466c-b14f-4c2bc36d5e53" providerId="ADAL" clId="{CFF4BE56-FFBF-4E29-BC29-7FD4F362C870}" dt="2023-12-20T10:53:36.616" v="3050" actId="1076"/>
          <ac:spMkLst>
            <pc:docMk/>
            <pc:sldMk cId="2194324124" sldId="4513"/>
            <ac:spMk id="14" creationId="{7387AE12-C3B3-5864-2D67-185C437D52D9}"/>
          </ac:spMkLst>
        </pc:spChg>
        <pc:spChg chg="mod">
          <ac:chgData name="Beth Harris" userId="126818df-a870-466c-b14f-4c2bc36d5e53" providerId="ADAL" clId="{CFF4BE56-FFBF-4E29-BC29-7FD4F362C870}" dt="2023-12-21T09:09:41.225" v="5072" actId="14100"/>
          <ac:spMkLst>
            <pc:docMk/>
            <pc:sldMk cId="2194324124" sldId="4513"/>
            <ac:spMk id="15" creationId="{41052ECE-6544-F54C-6FA6-42102581F6C3}"/>
          </ac:spMkLst>
        </pc:spChg>
        <pc:spChg chg="mod">
          <ac:chgData name="Beth Harris" userId="126818df-a870-466c-b14f-4c2bc36d5e53" providerId="ADAL" clId="{CFF4BE56-FFBF-4E29-BC29-7FD4F362C870}" dt="2023-12-20T10:53:33.518" v="3049" actId="1076"/>
          <ac:spMkLst>
            <pc:docMk/>
            <pc:sldMk cId="2194324124" sldId="4513"/>
            <ac:spMk id="16" creationId="{77236CEA-A4D6-A3D5-2400-0B7692FBC912}"/>
          </ac:spMkLst>
        </pc:spChg>
        <pc:spChg chg="mod">
          <ac:chgData name="Beth Harris" userId="126818df-a870-466c-b14f-4c2bc36d5e53" providerId="ADAL" clId="{CFF4BE56-FFBF-4E29-BC29-7FD4F362C870}" dt="2023-12-20T10:53:45.061" v="3053" actId="1076"/>
          <ac:spMkLst>
            <pc:docMk/>
            <pc:sldMk cId="2194324124" sldId="4513"/>
            <ac:spMk id="17" creationId="{6C453D0B-5F4E-887C-D7A5-A83BC764039C}"/>
          </ac:spMkLst>
        </pc:spChg>
        <pc:spChg chg="mod">
          <ac:chgData name="Beth Harris" userId="126818df-a870-466c-b14f-4c2bc36d5e53" providerId="ADAL" clId="{CFF4BE56-FFBF-4E29-BC29-7FD4F362C870}" dt="2023-12-20T10:53:45.061" v="3053" actId="1076"/>
          <ac:spMkLst>
            <pc:docMk/>
            <pc:sldMk cId="2194324124" sldId="4513"/>
            <ac:spMk id="18" creationId="{932CCAB8-B1D6-D155-7161-84017A801150}"/>
          </ac:spMkLst>
        </pc:spChg>
        <pc:spChg chg="mod">
          <ac:chgData name="Beth Harris" userId="126818df-a870-466c-b14f-4c2bc36d5e53" providerId="ADAL" clId="{CFF4BE56-FFBF-4E29-BC29-7FD4F362C870}" dt="2023-12-20T10:53:45.061" v="3053" actId="1076"/>
          <ac:spMkLst>
            <pc:docMk/>
            <pc:sldMk cId="2194324124" sldId="4513"/>
            <ac:spMk id="19" creationId="{12F39272-BC4F-8DD8-2C52-FF2A09A54F24}"/>
          </ac:spMkLst>
        </pc:spChg>
        <pc:spChg chg="mod">
          <ac:chgData name="Beth Harris" userId="126818df-a870-466c-b14f-4c2bc36d5e53" providerId="ADAL" clId="{CFF4BE56-FFBF-4E29-BC29-7FD4F362C870}" dt="2023-12-20T10:53:45.061" v="3053" actId="1076"/>
          <ac:spMkLst>
            <pc:docMk/>
            <pc:sldMk cId="2194324124" sldId="4513"/>
            <ac:spMk id="20" creationId="{4A306280-FE50-ED85-F4DF-80D848CB40BA}"/>
          </ac:spMkLst>
        </pc:spChg>
        <pc:spChg chg="del mod">
          <ac:chgData name="Beth Harris" userId="126818df-a870-466c-b14f-4c2bc36d5e53" providerId="ADAL" clId="{CFF4BE56-FFBF-4E29-BC29-7FD4F362C870}" dt="2023-12-20T10:43:04.126" v="1941"/>
          <ac:spMkLst>
            <pc:docMk/>
            <pc:sldMk cId="2194324124" sldId="4513"/>
            <ac:spMk id="23" creationId="{AF58259F-22E9-9887-C56A-C8FC56084DE9}"/>
          </ac:spMkLst>
        </pc:spChg>
        <pc:spChg chg="del mod">
          <ac:chgData name="Beth Harris" userId="126818df-a870-466c-b14f-4c2bc36d5e53" providerId="ADAL" clId="{CFF4BE56-FFBF-4E29-BC29-7FD4F362C870}" dt="2023-12-20T10:43:04.127" v="1943"/>
          <ac:spMkLst>
            <pc:docMk/>
            <pc:sldMk cId="2194324124" sldId="4513"/>
            <ac:spMk id="24" creationId="{7DFBE0E7-D0EE-E086-FE4F-F97FC209A170}"/>
          </ac:spMkLst>
        </pc:spChg>
        <pc:picChg chg="add mod">
          <ac:chgData name="Beth Harris" userId="126818df-a870-466c-b14f-4c2bc36d5e53" providerId="ADAL" clId="{CFF4BE56-FFBF-4E29-BC29-7FD4F362C870}" dt="2023-12-20T10:54:03.518" v="3059" actId="1076"/>
          <ac:picMkLst>
            <pc:docMk/>
            <pc:sldMk cId="2194324124" sldId="4513"/>
            <ac:picMk id="4" creationId="{27F10DD8-53F4-1BA9-15EA-C050E457606F}"/>
          </ac:picMkLst>
        </pc:picChg>
        <pc:cxnChg chg="mod">
          <ac:chgData name="Beth Harris" userId="126818df-a870-466c-b14f-4c2bc36d5e53" providerId="ADAL" clId="{CFF4BE56-FFBF-4E29-BC29-7FD4F362C870}" dt="2023-12-20T10:53:33.518" v="3049" actId="1076"/>
          <ac:cxnSpMkLst>
            <pc:docMk/>
            <pc:sldMk cId="2194324124" sldId="4513"/>
            <ac:cxnSpMk id="7" creationId="{EFCECFE9-CEEB-00B4-AC94-F279EB3C20ED}"/>
          </ac:cxnSpMkLst>
        </pc:cxnChg>
        <pc:cxnChg chg="mod">
          <ac:chgData name="Beth Harris" userId="126818df-a870-466c-b14f-4c2bc36d5e53" providerId="ADAL" clId="{CFF4BE56-FFBF-4E29-BC29-7FD4F362C870}" dt="2023-12-21T09:09:45.101" v="5073" actId="14100"/>
          <ac:cxnSpMkLst>
            <pc:docMk/>
            <pc:sldMk cId="2194324124" sldId="4513"/>
            <ac:cxnSpMk id="8" creationId="{EF3064D3-32B3-19D9-4E45-ED3130DD24DE}"/>
          </ac:cxnSpMkLst>
        </pc:cxnChg>
      </pc:sldChg>
      <pc:sldChg chg="add del">
        <pc:chgData name="Beth Harris" userId="126818df-a870-466c-b14f-4c2bc36d5e53" providerId="ADAL" clId="{CFF4BE56-FFBF-4E29-BC29-7FD4F362C870}" dt="2023-12-20T10:55:31.795" v="3154" actId="47"/>
        <pc:sldMkLst>
          <pc:docMk/>
          <pc:sldMk cId="2735471312" sldId="4514"/>
        </pc:sldMkLst>
      </pc:sldChg>
      <pc:sldChg chg="addSp delSp modSp new mod">
        <pc:chgData name="Beth Harris" userId="126818df-a870-466c-b14f-4c2bc36d5e53" providerId="ADAL" clId="{CFF4BE56-FFBF-4E29-BC29-7FD4F362C870}" dt="2023-12-20T11:01:17.212" v="4384" actId="1076"/>
        <pc:sldMkLst>
          <pc:docMk/>
          <pc:sldMk cId="3262178993" sldId="4514"/>
        </pc:sldMkLst>
        <pc:spChg chg="mod">
          <ac:chgData name="Beth Harris" userId="126818df-a870-466c-b14f-4c2bc36d5e53" providerId="ADAL" clId="{CFF4BE56-FFBF-4E29-BC29-7FD4F362C870}" dt="2023-12-20T10:57:27.502" v="3386" actId="27636"/>
          <ac:spMkLst>
            <pc:docMk/>
            <pc:sldMk cId="3262178993" sldId="4514"/>
            <ac:spMk id="2" creationId="{A5052F2E-2DB7-65B7-B438-48D93774EA78}"/>
          </ac:spMkLst>
        </pc:spChg>
        <pc:spChg chg="add del">
          <ac:chgData name="Beth Harris" userId="126818df-a870-466c-b14f-4c2bc36d5e53" providerId="ADAL" clId="{CFF4BE56-FFBF-4E29-BC29-7FD4F362C870}" dt="2023-12-20T10:57:48.565" v="3419" actId="3680"/>
          <ac:spMkLst>
            <pc:docMk/>
            <pc:sldMk cId="3262178993" sldId="4514"/>
            <ac:spMk id="3" creationId="{E7D4BC32-1977-DFBA-046B-FF53DC5FC023}"/>
          </ac:spMkLst>
        </pc:spChg>
        <pc:spChg chg="del">
          <ac:chgData name="Beth Harris" userId="126818df-a870-466c-b14f-4c2bc36d5e53" providerId="ADAL" clId="{CFF4BE56-FFBF-4E29-BC29-7FD4F362C870}" dt="2023-12-20T11:01:12.551" v="4383" actId="478"/>
          <ac:spMkLst>
            <pc:docMk/>
            <pc:sldMk cId="3262178993" sldId="4514"/>
            <ac:spMk id="4" creationId="{6EE586B2-D61F-EFB1-1599-F61C211F9F79}"/>
          </ac:spMkLst>
        </pc:spChg>
        <pc:graphicFrameChg chg="add del mod ord modGraphic">
          <ac:chgData name="Beth Harris" userId="126818df-a870-466c-b14f-4c2bc36d5e53" providerId="ADAL" clId="{CFF4BE56-FFBF-4E29-BC29-7FD4F362C870}" dt="2023-12-20T10:57:44.374" v="3418" actId="3680"/>
          <ac:graphicFrameMkLst>
            <pc:docMk/>
            <pc:sldMk cId="3262178993" sldId="4514"/>
            <ac:graphicFrameMk id="5" creationId="{6441D049-7DC9-9D23-E97C-6DBE3A03253B}"/>
          </ac:graphicFrameMkLst>
        </pc:graphicFrameChg>
        <pc:graphicFrameChg chg="add mod ord modGraphic">
          <ac:chgData name="Beth Harris" userId="126818df-a870-466c-b14f-4c2bc36d5e53" providerId="ADAL" clId="{CFF4BE56-FFBF-4E29-BC29-7FD4F362C870}" dt="2023-12-20T11:01:17.212" v="4384" actId="1076"/>
          <ac:graphicFrameMkLst>
            <pc:docMk/>
            <pc:sldMk cId="3262178993" sldId="4514"/>
            <ac:graphicFrameMk id="6" creationId="{0F5D0335-5D90-8784-3ED8-8B1846F3D19B}"/>
          </ac:graphicFrameMkLst>
        </pc:graphicFrameChg>
        <pc:graphicFrameChg chg="add mod modGraphic">
          <ac:chgData name="Beth Harris" userId="126818df-a870-466c-b14f-4c2bc36d5e53" providerId="ADAL" clId="{CFF4BE56-FFBF-4E29-BC29-7FD4F362C870}" dt="2023-12-20T11:01:17.212" v="4384" actId="1076"/>
          <ac:graphicFrameMkLst>
            <pc:docMk/>
            <pc:sldMk cId="3262178993" sldId="4514"/>
            <ac:graphicFrameMk id="7" creationId="{ACA0F1F2-1640-82E2-E389-A6990BCEE9F5}"/>
          </ac:graphicFrameMkLst>
        </pc:graphicFrameChg>
      </pc:sldChg>
      <pc:sldChg chg="addSp delSp modSp add mod">
        <pc:chgData name="Beth Harris" userId="126818df-a870-466c-b14f-4c2bc36d5e53" providerId="ADAL" clId="{CFF4BE56-FFBF-4E29-BC29-7FD4F362C870}" dt="2023-12-20T11:07:51.531" v="5045" actId="1076"/>
        <pc:sldMkLst>
          <pc:docMk/>
          <pc:sldMk cId="2906627443" sldId="4515"/>
        </pc:sldMkLst>
        <pc:spChg chg="mod">
          <ac:chgData name="Beth Harris" userId="126818df-a870-466c-b14f-4c2bc36d5e53" providerId="ADAL" clId="{CFF4BE56-FFBF-4E29-BC29-7FD4F362C870}" dt="2023-12-20T11:03:41.385" v="4404" actId="20577"/>
          <ac:spMkLst>
            <pc:docMk/>
            <pc:sldMk cId="2906627443" sldId="4515"/>
            <ac:spMk id="2" creationId="{B6DC7477-3BA9-F297-F1D1-78A951AFC479}"/>
          </ac:spMkLst>
        </pc:spChg>
        <pc:spChg chg="mod">
          <ac:chgData name="Beth Harris" userId="126818df-a870-466c-b14f-4c2bc36d5e53" providerId="ADAL" clId="{CFF4BE56-FFBF-4E29-BC29-7FD4F362C870}" dt="2023-12-20T11:07:47.991" v="5044" actId="1076"/>
          <ac:spMkLst>
            <pc:docMk/>
            <pc:sldMk cId="2906627443" sldId="4515"/>
            <ac:spMk id="13" creationId="{73857349-6B6C-A8BB-0106-F4175A070837}"/>
          </ac:spMkLst>
        </pc:spChg>
        <pc:spChg chg="mod">
          <ac:chgData name="Beth Harris" userId="126818df-a870-466c-b14f-4c2bc36d5e53" providerId="ADAL" clId="{CFF4BE56-FFBF-4E29-BC29-7FD4F362C870}" dt="2023-12-20T11:07:42.367" v="5043" actId="1076"/>
          <ac:spMkLst>
            <pc:docMk/>
            <pc:sldMk cId="2906627443" sldId="4515"/>
            <ac:spMk id="14" creationId="{7387AE12-C3B3-5864-2D67-185C437D52D9}"/>
          </ac:spMkLst>
        </pc:spChg>
        <pc:spChg chg="mod">
          <ac:chgData name="Beth Harris" userId="126818df-a870-466c-b14f-4c2bc36d5e53" providerId="ADAL" clId="{CFF4BE56-FFBF-4E29-BC29-7FD4F362C870}" dt="2023-12-20T11:07:51.531" v="5045" actId="1076"/>
          <ac:spMkLst>
            <pc:docMk/>
            <pc:sldMk cId="2906627443" sldId="4515"/>
            <ac:spMk id="15" creationId="{41052ECE-6544-F54C-6FA6-42102581F6C3}"/>
          </ac:spMkLst>
        </pc:spChg>
        <pc:spChg chg="mod">
          <ac:chgData name="Beth Harris" userId="126818df-a870-466c-b14f-4c2bc36d5e53" providerId="ADAL" clId="{CFF4BE56-FFBF-4E29-BC29-7FD4F362C870}" dt="2023-12-20T11:07:42.367" v="5043" actId="1076"/>
          <ac:spMkLst>
            <pc:docMk/>
            <pc:sldMk cId="2906627443" sldId="4515"/>
            <ac:spMk id="16" creationId="{77236CEA-A4D6-A3D5-2400-0B7692FBC912}"/>
          </ac:spMkLst>
        </pc:spChg>
        <pc:spChg chg="del">
          <ac:chgData name="Beth Harris" userId="126818df-a870-466c-b14f-4c2bc36d5e53" providerId="ADAL" clId="{CFF4BE56-FFBF-4E29-BC29-7FD4F362C870}" dt="2023-12-20T11:03:31.109" v="4387" actId="478"/>
          <ac:spMkLst>
            <pc:docMk/>
            <pc:sldMk cId="2906627443" sldId="4515"/>
            <ac:spMk id="17" creationId="{6C453D0B-5F4E-887C-D7A5-A83BC764039C}"/>
          </ac:spMkLst>
        </pc:spChg>
        <pc:spChg chg="del">
          <ac:chgData name="Beth Harris" userId="126818df-a870-466c-b14f-4c2bc36d5e53" providerId="ADAL" clId="{CFF4BE56-FFBF-4E29-BC29-7FD4F362C870}" dt="2023-12-20T11:03:32.008" v="4388" actId="478"/>
          <ac:spMkLst>
            <pc:docMk/>
            <pc:sldMk cId="2906627443" sldId="4515"/>
            <ac:spMk id="20" creationId="{4A306280-FE50-ED85-F4DF-80D848CB40BA}"/>
          </ac:spMkLst>
        </pc:spChg>
        <pc:picChg chg="del">
          <ac:chgData name="Beth Harris" userId="126818df-a870-466c-b14f-4c2bc36d5e53" providerId="ADAL" clId="{CFF4BE56-FFBF-4E29-BC29-7FD4F362C870}" dt="2023-12-20T11:03:28.028" v="4386" actId="478"/>
          <ac:picMkLst>
            <pc:docMk/>
            <pc:sldMk cId="2906627443" sldId="4515"/>
            <ac:picMk id="4" creationId="{27F10DD8-53F4-1BA9-15EA-C050E457606F}"/>
          </ac:picMkLst>
        </pc:picChg>
        <pc:picChg chg="add mod">
          <ac:chgData name="Beth Harris" userId="126818df-a870-466c-b14f-4c2bc36d5e53" providerId="ADAL" clId="{CFF4BE56-FFBF-4E29-BC29-7FD4F362C870}" dt="2023-12-20T11:04:14.108" v="4408" actId="1076"/>
          <ac:picMkLst>
            <pc:docMk/>
            <pc:sldMk cId="2906627443" sldId="4515"/>
            <ac:picMk id="5" creationId="{375EC8D4-EA91-33B5-DCFA-84491C9353C5}"/>
          </ac:picMkLst>
        </pc:picChg>
        <pc:cxnChg chg="mod">
          <ac:chgData name="Beth Harris" userId="126818df-a870-466c-b14f-4c2bc36d5e53" providerId="ADAL" clId="{CFF4BE56-FFBF-4E29-BC29-7FD4F362C870}" dt="2023-12-20T11:07:42.367" v="5043" actId="1076"/>
          <ac:cxnSpMkLst>
            <pc:docMk/>
            <pc:sldMk cId="2906627443" sldId="4515"/>
            <ac:cxnSpMk id="7" creationId="{EFCECFE9-CEEB-00B4-AC94-F279EB3C20ED}"/>
          </ac:cxnSpMkLst>
        </pc:cxnChg>
        <pc:cxnChg chg="mod">
          <ac:chgData name="Beth Harris" userId="126818df-a870-466c-b14f-4c2bc36d5e53" providerId="ADAL" clId="{CFF4BE56-FFBF-4E29-BC29-7FD4F362C870}" dt="2023-12-20T11:07:42.367" v="5043" actId="1076"/>
          <ac:cxnSpMkLst>
            <pc:docMk/>
            <pc:sldMk cId="2906627443" sldId="4515"/>
            <ac:cxnSpMk id="8" creationId="{EF3064D3-32B3-19D9-4E45-ED3130DD24DE}"/>
          </ac:cxnSpMkLst>
        </pc:cxnChg>
      </pc:sldChg>
      <pc:sldChg chg="addSp delSp modSp new mod modClrScheme chgLayout">
        <pc:chgData name="Beth Harris" userId="126818df-a870-466c-b14f-4c2bc36d5e53" providerId="ADAL" clId="{CFF4BE56-FFBF-4E29-BC29-7FD4F362C870}" dt="2023-12-21T12:01:31.496" v="6048" actId="20577"/>
        <pc:sldMkLst>
          <pc:docMk/>
          <pc:sldMk cId="1135533851" sldId="4516"/>
        </pc:sldMkLst>
        <pc:spChg chg="del mod ord">
          <ac:chgData name="Beth Harris" userId="126818df-a870-466c-b14f-4c2bc36d5e53" providerId="ADAL" clId="{CFF4BE56-FFBF-4E29-BC29-7FD4F362C870}" dt="2023-12-21T10:50:04.754" v="5107" actId="700"/>
          <ac:spMkLst>
            <pc:docMk/>
            <pc:sldMk cId="1135533851" sldId="4516"/>
            <ac:spMk id="2" creationId="{FD7CF09F-A02C-1713-208C-8E66D6F87EE6}"/>
          </ac:spMkLst>
        </pc:spChg>
        <pc:spChg chg="del mod ord">
          <ac:chgData name="Beth Harris" userId="126818df-a870-466c-b14f-4c2bc36d5e53" providerId="ADAL" clId="{CFF4BE56-FFBF-4E29-BC29-7FD4F362C870}" dt="2023-12-21T10:50:04.754" v="5107" actId="700"/>
          <ac:spMkLst>
            <pc:docMk/>
            <pc:sldMk cId="1135533851" sldId="4516"/>
            <ac:spMk id="3" creationId="{26F9103D-73EF-7829-B7D2-EBE8BEB093D1}"/>
          </ac:spMkLst>
        </pc:spChg>
        <pc:spChg chg="mod ord">
          <ac:chgData name="Beth Harris" userId="126818df-a870-466c-b14f-4c2bc36d5e53" providerId="ADAL" clId="{CFF4BE56-FFBF-4E29-BC29-7FD4F362C870}" dt="2023-12-21T10:51:48.449" v="5542" actId="20577"/>
          <ac:spMkLst>
            <pc:docMk/>
            <pc:sldMk cId="1135533851" sldId="4516"/>
            <ac:spMk id="4" creationId="{33FBD8C2-55FE-C12E-0095-4E7F8720805B}"/>
          </ac:spMkLst>
        </pc:spChg>
        <pc:spChg chg="add mod ord">
          <ac:chgData name="Beth Harris" userId="126818df-a870-466c-b14f-4c2bc36d5e53" providerId="ADAL" clId="{CFF4BE56-FFBF-4E29-BC29-7FD4F362C870}" dt="2023-12-21T12:01:31.496" v="6048" actId="20577"/>
          <ac:spMkLst>
            <pc:docMk/>
            <pc:sldMk cId="1135533851" sldId="4516"/>
            <ac:spMk id="5" creationId="{84301109-7EBF-FA5B-C169-163C8585B338}"/>
          </ac:spMkLst>
        </pc:spChg>
        <pc:spChg chg="add del mod ord">
          <ac:chgData name="Beth Harris" userId="126818df-a870-466c-b14f-4c2bc36d5e53" providerId="ADAL" clId="{CFF4BE56-FFBF-4E29-BC29-7FD4F362C870}" dt="2023-12-21T11:01:16.174" v="6023" actId="478"/>
          <ac:spMkLst>
            <pc:docMk/>
            <pc:sldMk cId="1135533851" sldId="4516"/>
            <ac:spMk id="6" creationId="{CE6582A9-5E9B-FF4A-FBAC-A630A80C9D30}"/>
          </ac:spMkLst>
        </pc:spChg>
        <pc:picChg chg="add del mod">
          <ac:chgData name="Beth Harris" userId="126818df-a870-466c-b14f-4c2bc36d5e53" providerId="ADAL" clId="{CFF4BE56-FFBF-4E29-BC29-7FD4F362C870}" dt="2023-12-21T11:03:18.873" v="6027" actId="478"/>
          <ac:picMkLst>
            <pc:docMk/>
            <pc:sldMk cId="1135533851" sldId="4516"/>
            <ac:picMk id="8" creationId="{E25F0199-D441-3789-1CE3-EFC38B5019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F28A5-F914-41A0-95C8-DCC001833B3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3743A-2810-4B63-AF6F-38A29F98C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would things be better from the person’s point of view</a:t>
            </a:r>
          </a:p>
          <a:p>
            <a:r>
              <a:rPr lang="en-GB" dirty="0"/>
              <a:t>What leadership is needed so that things work better</a:t>
            </a:r>
          </a:p>
          <a:p>
            <a:r>
              <a:rPr lang="en-GB" dirty="0"/>
              <a:t>What is our role as a partnership to ensure system change?</a:t>
            </a:r>
          </a:p>
          <a:p>
            <a:r>
              <a:rPr lang="en-GB" dirty="0"/>
              <a:t>(changes needed: understanding what matters, joining up around what matters, doing only and always what matters)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743A-2810-4B63-AF6F-38A29F98CF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2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743A-2810-4B63-AF6F-38A29F98CF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8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743A-2810-4B63-AF6F-38A29F98CF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2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743A-2810-4B63-AF6F-38A29F98CF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7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88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4590"/>
            <a:ext cx="10366176" cy="644493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051" name="Picture 3" descr="C:\Data\Editor\Pictures\NEW Devon CCG\General\Graphic Design\logos\NHS Devon CCG\NHS Devon CCG logo - BLU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5"/>
          <a:stretch/>
        </p:blipFill>
        <p:spPr bwMode="auto">
          <a:xfrm>
            <a:off x="9264354" y="452776"/>
            <a:ext cx="2515449" cy="7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34D51B8-3CED-41A3-AC84-DFDCF509B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57" y="6184845"/>
            <a:ext cx="2326015" cy="432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469E35-47DF-484E-B6A8-17D7C7FE28C5}"/>
              </a:ext>
            </a:extLst>
          </p:cNvPr>
          <p:cNvSpPr txBox="1"/>
          <p:nvPr userDrawn="1"/>
        </p:nvSpPr>
        <p:spPr>
          <a:xfrm>
            <a:off x="2900726" y="6309322"/>
            <a:ext cx="900392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950" b="0"/>
              <a:t>Proud to be part of One Devon: NHS and CARE working with communities and local organisations to improve people’s lives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6D7B1BD-4BD0-4B57-A205-1AA4B5E276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09"/>
            <a:ext cx="12192000" cy="23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78B06C-D91F-48FA-A4A4-53AD9D9F31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61" y="6136215"/>
            <a:ext cx="9516457" cy="197415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816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source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DDD2DFD-387C-4627-9BF9-B5A07B8E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59" y="365125"/>
            <a:ext cx="10760041" cy="825499"/>
          </a:xfrm>
        </p:spPr>
        <p:txBody>
          <a:bodyPr/>
          <a:lstStyle>
            <a:lvl1pPr>
              <a:defRPr sz="1996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DE0EDA5-9CA2-4F59-BEA9-7EEAF1A40F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59" y="1365764"/>
            <a:ext cx="11004482" cy="4539736"/>
          </a:xfrm>
        </p:spPr>
        <p:txBody>
          <a:bodyPr/>
          <a:lstStyle>
            <a:lvl1pPr>
              <a:defRPr sz="1452" b="1">
                <a:solidFill>
                  <a:schemeClr val="tx2"/>
                </a:solidFill>
                <a:latin typeface="+mj-lt"/>
              </a:defRPr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Footer Placeholder 46">
            <a:extLst>
              <a:ext uri="{FF2B5EF4-FFF2-40B4-BE49-F238E27FC236}">
                <a16:creationId xmlns:a16="http://schemas.microsoft.com/office/drawing/2014/main" id="{BEA5FC78-ED87-46EE-B820-B54D53E1B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167" y="6489979"/>
            <a:ext cx="3086100" cy="3328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Devon Plan - Handover Pack</a:t>
            </a:r>
            <a:endParaRPr lang="en-US"/>
          </a:p>
        </p:txBody>
      </p:sp>
      <p:sp>
        <p:nvSpPr>
          <p:cNvPr id="16" name="Slide Number Placeholder 47">
            <a:extLst>
              <a:ext uri="{FF2B5EF4-FFF2-40B4-BE49-F238E27FC236}">
                <a16:creationId xmlns:a16="http://schemas.microsoft.com/office/drawing/2014/main" id="{52FD46CC-6916-2522-9679-D388D369D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9979"/>
            <a:ext cx="715783" cy="332852"/>
          </a:xfrm>
          <a:prstGeom prst="rect">
            <a:avLst/>
          </a:prstGeom>
        </p:spPr>
        <p:txBody>
          <a:bodyPr/>
          <a:lstStyle/>
          <a:p>
            <a:pPr algn="r"/>
            <a:fld id="{A39F007A-6242-604F-950E-EFB4F4A5BB5C}" type="slidenum">
              <a:rPr lang="en-US" smtClean="0"/>
              <a:pPr algn="r"/>
              <a:t>‹#›</a:t>
            </a:fld>
            <a:r>
              <a:rPr lang="en-US" b="1"/>
              <a:t> </a:t>
            </a:r>
            <a:r>
              <a:rPr lang="en-US" b="1">
                <a:solidFill>
                  <a:schemeClr val="accent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53324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53143" y="365127"/>
            <a:ext cx="10907486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6B7B785F-B1C9-46FD-9B89-B52DA02BF9F6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0F279094-6921-4F39-A53C-3F0FA975DD64}" type="slidenum">
              <a:rPr lang="en-GB" smtClean="0"/>
              <a:t>‹#›</a:t>
            </a:fld>
            <a:endParaRPr lang="en-GB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3143" y="1838157"/>
            <a:ext cx="10898155" cy="4456112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rgbClr val="009639"/>
                </a:solidFill>
              </a:defRPr>
            </a:lvl3pPr>
            <a:lvl4pPr marL="357188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/>
              <a:defRPr sz="1400" baseline="0"/>
            </a:lvl4pPr>
            <a:lvl5pPr marL="350838" indent="-258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baseline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(Heading)</a:t>
            </a:r>
          </a:p>
          <a:p>
            <a:pPr lvl="2"/>
            <a:r>
              <a:rPr lang="en-US"/>
              <a:t>Third level (sub-heading)</a:t>
            </a:r>
          </a:p>
          <a:p>
            <a:pPr lvl="3"/>
            <a:r>
              <a:rPr lang="en-US"/>
              <a:t>Fourth level (bullet point)</a:t>
            </a:r>
          </a:p>
          <a:p>
            <a:pPr lvl="4"/>
            <a:r>
              <a:rPr lang="en-US"/>
              <a:t>Fifth level (numbered)</a:t>
            </a:r>
          </a:p>
          <a:p>
            <a:pPr lvl="5"/>
            <a:r>
              <a:rPr lang="en-US"/>
              <a:t>Sixth level (caption)</a:t>
            </a:r>
            <a:endParaRPr lang="en-GB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387049" y="6455244"/>
            <a:ext cx="34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schemeClr val="bg1"/>
                </a:solidFill>
              </a:rPr>
              <a:t>Corporate strategy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804952" y="6518890"/>
            <a:ext cx="4268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Royal Devon University Healthcare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06090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9ECC1-DBC9-4ADF-9D5C-6D23E6DB0AE5}"/>
              </a:ext>
            </a:extLst>
          </p:cNvPr>
          <p:cNvSpPr/>
          <p:nvPr userDrawn="1"/>
        </p:nvSpPr>
        <p:spPr>
          <a:xfrm>
            <a:off x="0" y="2"/>
            <a:ext cx="12192000" cy="5685251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71BF71-F3A9-4640-AE19-71CAC440A37F}"/>
              </a:ext>
            </a:extLst>
          </p:cNvPr>
          <p:cNvGrpSpPr/>
          <p:nvPr userDrawn="1"/>
        </p:nvGrpSpPr>
        <p:grpSpPr>
          <a:xfrm>
            <a:off x="0" y="5201225"/>
            <a:ext cx="12192000" cy="1656777"/>
            <a:chOff x="0" y="9031932"/>
            <a:chExt cx="18288000" cy="24851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55A358-E79E-4312-86E6-99C36DAE9161}"/>
                </a:ext>
              </a:extLst>
            </p:cNvPr>
            <p:cNvSpPr/>
            <p:nvPr userDrawn="1"/>
          </p:nvSpPr>
          <p:spPr>
            <a:xfrm>
              <a:off x="0" y="9607835"/>
              <a:ext cx="18288000" cy="1909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8C3094-8B18-4F39-9F86-2A52EEF05DCA}"/>
                </a:ext>
              </a:extLst>
            </p:cNvPr>
            <p:cNvSpPr/>
            <p:nvPr userDrawn="1"/>
          </p:nvSpPr>
          <p:spPr>
            <a:xfrm>
              <a:off x="0" y="9031932"/>
              <a:ext cx="179918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881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504587"/>
            <a:ext cx="10363200" cy="62547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2" descr="C:\Data\Editor\Pictures\NEW Devon CCG\General\Graphic Design\logos\NHS Devon CCG\NHS Devon CCG logo - WHIT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4"/>
          <a:stretch/>
        </p:blipFill>
        <p:spPr bwMode="auto">
          <a:xfrm>
            <a:off x="9264352" y="452776"/>
            <a:ext cx="2515451" cy="7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30A01FF-58A4-4C3A-8AEC-47F836FF35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57" y="6184845"/>
            <a:ext cx="2326015" cy="43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62FF2A-5CAC-4742-B0EA-0A8499F20041}"/>
              </a:ext>
            </a:extLst>
          </p:cNvPr>
          <p:cNvSpPr txBox="1"/>
          <p:nvPr userDrawn="1"/>
        </p:nvSpPr>
        <p:spPr>
          <a:xfrm>
            <a:off x="2900726" y="6309322"/>
            <a:ext cx="900392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950" b="0"/>
              <a:t>Proud to be part of One Devon: NHS and CARE working with communities and local organisations to improve people’s lives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DEB44D4-BCE7-41A0-82E9-BA786AE713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09"/>
            <a:ext cx="12192000" cy="23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14B4C-E788-404F-AEAE-CE1C68411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6713"/>
            <a:ext cx="10972800" cy="28882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811B0-8A02-4BEA-BF81-67BCC56BA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Cork Board /Notice Board Texture. Stock Photo, Picture And Royalty Free  Image. Image 20311763.">
            <a:extLst>
              <a:ext uri="{FF2B5EF4-FFF2-40B4-BE49-F238E27FC236}">
                <a16:creationId xmlns:a16="http://schemas.microsoft.com/office/drawing/2014/main" id="{F6860F16-43CD-4936-9B40-FAE4D24A80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437"/>
            <a:ext cx="12210328" cy="81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F4C48-11A7-4912-AEF9-C2BAB93E4C2C}"/>
              </a:ext>
            </a:extLst>
          </p:cNvPr>
          <p:cNvSpPr/>
          <p:nvPr userDrawn="1"/>
        </p:nvSpPr>
        <p:spPr>
          <a:xfrm>
            <a:off x="-18328" y="-523147"/>
            <a:ext cx="12228656" cy="81492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Autofit/>
          </a:bodyPr>
          <a:lstStyle>
            <a:lvl1pPr>
              <a:defRPr lang="en-GB" sz="2801" dirty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05C5944-20DC-4DAD-B7F3-E5566A725F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6713"/>
            <a:ext cx="10972800" cy="28882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585ED-6580-4A6F-84C8-AB3E0C9E8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8"/>
            <a:ext cx="5386917" cy="639763"/>
          </a:xfr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12778"/>
            <a:ext cx="5389033" cy="639763"/>
          </a:xfr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66AB324-9D71-4FC7-AA35-25A0030BF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6713"/>
            <a:ext cx="10972800" cy="28882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B7616-1194-4C68-A1F2-088C18D3A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7"/>
            <a:ext cx="5384800" cy="4713388"/>
          </a:xfrm>
        </p:spPr>
        <p:txBody>
          <a:bodyPr/>
          <a:lstStyle>
            <a:lvl1pPr>
              <a:defRPr sz="1600"/>
            </a:lvl1pPr>
            <a:lvl2pPr marL="457223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384800" cy="4713388"/>
          </a:xfrm>
        </p:spPr>
        <p:txBody>
          <a:bodyPr/>
          <a:lstStyle>
            <a:lvl1pPr>
              <a:defRPr sz="16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523FA-1FF0-4714-BF1C-CA235B972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7DA4B-9581-4FEA-BD03-65DD0239F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3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6756" y="404480"/>
            <a:ext cx="10902105" cy="54130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rgbClr val="003087"/>
                </a:solidFill>
              </a:defRPr>
            </a:lvl1pPr>
            <a:lvl2pPr marL="457212" indent="0">
              <a:buNone/>
              <a:defRPr sz="2000"/>
            </a:lvl2pPr>
            <a:lvl3pPr marL="914423" indent="0">
              <a:buNone/>
              <a:defRPr sz="20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6751" y="1295403"/>
            <a:ext cx="10973152" cy="4702629"/>
          </a:xfrm>
          <a:prstGeom prst="rect">
            <a:avLst/>
          </a:prstGeom>
        </p:spPr>
        <p:txBody>
          <a:bodyPr vert="horz" lIns="0" tIns="0" rIns="0" bIns="0"/>
          <a:lstStyle>
            <a:lvl1pPr marL="285757" indent="-28575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b="0" i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2pPr>
            <a:lvl3pPr marL="0" indent="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/>
              <a:buNone/>
              <a:defRPr sz="1800"/>
            </a:lvl3pPr>
            <a:lvl4pPr marL="0" indent="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/>
              <a:buNone/>
              <a:defRPr sz="1800" baseline="0"/>
            </a:lvl4pPr>
            <a:lvl5pPr marL="177805" indent="-177805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9"/>
            <a:ext cx="10972800" cy="471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8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xStyles>
    <p:titleStyle>
      <a:lvl1pPr algn="l" defTabSz="914446" rtl="0" eaLnBrk="1" latinLnBrk="0" hangingPunct="1">
        <a:spcBef>
          <a:spcPct val="0"/>
        </a:spcBef>
        <a:buNone/>
        <a:defRPr sz="2501" b="1" kern="1200">
          <a:solidFill>
            <a:srgbClr val="005EB8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7" indent="-342917" algn="l" defTabSz="914446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4" algn="l" defTabSz="914446" rtl="0" eaLnBrk="1" latinLnBrk="0" hangingPunct="1">
        <a:spcBef>
          <a:spcPct val="20000"/>
        </a:spcBef>
        <a:buClr>
          <a:srgbClr val="0096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s.office.com/e/1JimhDKft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8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F94EAA-BA17-DDBD-9F74-230DB59AF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Joint Northern Local Care Partnership and One Northern Devon Board Development Session &amp; Outputs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0D2922-1961-3AE4-4AFB-1B32BE485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December 2023</a:t>
            </a:r>
          </a:p>
          <a:p>
            <a:endParaRPr lang="en-GB" dirty="0"/>
          </a:p>
          <a:p>
            <a:r>
              <a:rPr lang="en-GB" sz="1800" b="1" dirty="0"/>
              <a:t>Dr Phil Bardzil</a:t>
            </a:r>
          </a:p>
        </p:txBody>
      </p:sp>
      <p:pic>
        <p:nvPicPr>
          <p:cNvPr id="1026" name="Picture 2" descr="One Northern Devon Logo">
            <a:extLst>
              <a:ext uri="{FF2B5EF4-FFF2-40B4-BE49-F238E27FC236}">
                <a16:creationId xmlns:a16="http://schemas.microsoft.com/office/drawing/2014/main" id="{A38E9595-FF40-6F31-45CB-BB370C4C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20" y="341004"/>
            <a:ext cx="4719985" cy="5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0AA8-E89F-726C-C160-6B6A387D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WHAT: Chosen Topic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96FDF8-365A-6225-E22F-D34767FFA748}"/>
              </a:ext>
            </a:extLst>
          </p:cNvPr>
          <p:cNvGraphicFramePr>
            <a:graphicFrameLocks noGrp="1"/>
          </p:cNvGraphicFramePr>
          <p:nvPr/>
        </p:nvGraphicFramePr>
        <p:xfrm>
          <a:off x="1062449" y="1518515"/>
          <a:ext cx="9664166" cy="4138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1441">
                  <a:extLst>
                    <a:ext uri="{9D8B030D-6E8A-4147-A177-3AD203B41FA5}">
                      <a16:colId xmlns:a16="http://schemas.microsoft.com/office/drawing/2014/main" val="1987197264"/>
                    </a:ext>
                  </a:extLst>
                </a:gridCol>
                <a:gridCol w="2114654">
                  <a:extLst>
                    <a:ext uri="{9D8B030D-6E8A-4147-A177-3AD203B41FA5}">
                      <a16:colId xmlns:a16="http://schemas.microsoft.com/office/drawing/2014/main" val="323590524"/>
                    </a:ext>
                  </a:extLst>
                </a:gridCol>
                <a:gridCol w="1917024">
                  <a:extLst>
                    <a:ext uri="{9D8B030D-6E8A-4147-A177-3AD203B41FA5}">
                      <a16:colId xmlns:a16="http://schemas.microsoft.com/office/drawing/2014/main" val="308472953"/>
                    </a:ext>
                  </a:extLst>
                </a:gridCol>
                <a:gridCol w="1581047">
                  <a:extLst>
                    <a:ext uri="{9D8B030D-6E8A-4147-A177-3AD203B41FA5}">
                      <a16:colId xmlns:a16="http://schemas.microsoft.com/office/drawing/2014/main" val="10427750"/>
                    </a:ext>
                  </a:extLst>
                </a:gridCol>
              </a:tblGrid>
              <a:tr h="635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Topic Options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Votes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Priority Votes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Outcomes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155251"/>
                  </a:ext>
                </a:extLst>
              </a:tr>
              <a:tr h="30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kern="100" dirty="0">
                          <a:effectLst/>
                        </a:rPr>
                        <a:t>1. Flow/HIU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kern="100" dirty="0">
                          <a:effectLst/>
                        </a:rPr>
                        <a:t>5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 kern="100" dirty="0">
                          <a:effectLst/>
                        </a:rPr>
                        <a:t>1,1,2,3, 1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kern="100" dirty="0">
                          <a:effectLst/>
                        </a:rPr>
                        <a:t>1</a:t>
                      </a:r>
                      <a:endParaRPr lang="en-GB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319353"/>
                  </a:ext>
                </a:extLst>
              </a:tr>
              <a:tr h="68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2. One Communities/Community Development via the JFP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4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2,3,1, 3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341453"/>
                  </a:ext>
                </a:extLst>
              </a:tr>
              <a:tr h="30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3. Children &amp; YP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3,1,2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 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971999"/>
                  </a:ext>
                </a:extLst>
              </a:tr>
              <a:tr h="635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4. Hospital Discharge +/- Winter Pressures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1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2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745339"/>
                  </a:ext>
                </a:extLst>
              </a:tr>
              <a:tr h="30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5. Mental Health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2,3,2,2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3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5382328"/>
                  </a:ext>
                </a:extLst>
              </a:tr>
              <a:tr h="30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6. The Environment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1,3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795655"/>
                  </a:ext>
                </a:extLst>
              </a:tr>
              <a:tr h="30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7. Housing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3,1,2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130649"/>
                  </a:ext>
                </a:extLst>
              </a:tr>
              <a:tr h="635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8. Economic Development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kern="100">
                          <a:effectLst/>
                        </a:rPr>
                        <a:t>3,1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3478025"/>
                  </a:ext>
                </a:extLst>
              </a:tr>
            </a:tbl>
          </a:graphicData>
        </a:graphic>
      </p:graphicFrame>
      <p:pic>
        <p:nvPicPr>
          <p:cNvPr id="6" name="Picture 2" descr="One Northern Devon Logo">
            <a:extLst>
              <a:ext uri="{FF2B5EF4-FFF2-40B4-BE49-F238E27FC236}">
                <a16:creationId xmlns:a16="http://schemas.microsoft.com/office/drawing/2014/main" id="{9B9E1292-B40A-ED58-B82C-B88887BC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9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0AA8-E89F-726C-C160-6B6A387D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WHAT: Chosen Topic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A4AE4-02F6-9E31-B4A0-E281563A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844" y="0"/>
            <a:ext cx="2467156" cy="2403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95D90-8D97-D908-1FE2-D02525F809A9}"/>
              </a:ext>
            </a:extLst>
          </p:cNvPr>
          <p:cNvSpPr txBox="1"/>
          <p:nvPr/>
        </p:nvSpPr>
        <p:spPr>
          <a:xfrm>
            <a:off x="606157" y="1613677"/>
            <a:ext cx="9122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centred around what matters to the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take a ‘Team around the Person’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offer case worker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coordinate services so that they ‘flow’ around the person, rather than them ‘bouncing around the system’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challenge the system and drive change by highlighting gaps and failures that increase ‘failure demand’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A0C16-9D5E-6C92-6823-536D1EE9E6FF}"/>
              </a:ext>
            </a:extLst>
          </p:cNvPr>
          <p:cNvSpPr txBox="1"/>
          <p:nvPr/>
        </p:nvSpPr>
        <p:spPr>
          <a:xfrm>
            <a:off x="867103" y="5108028"/>
            <a:ext cx="765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we all agreed on these principles?</a:t>
            </a:r>
          </a:p>
        </p:txBody>
      </p:sp>
      <p:pic>
        <p:nvPicPr>
          <p:cNvPr id="5" name="Picture 2" descr="One Northern Devon Logo">
            <a:extLst>
              <a:ext uri="{FF2B5EF4-FFF2-40B4-BE49-F238E27FC236}">
                <a16:creationId xmlns:a16="http://schemas.microsoft.com/office/drawing/2014/main" id="{1C37EF33-8C42-37FD-C3CD-DBBB531E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4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5EF9-7DB0-CFE1-874B-4A96FB76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246A7-6CF5-D144-4857-FF69B85C8721}"/>
              </a:ext>
            </a:extLst>
          </p:cNvPr>
          <p:cNvSpPr txBox="1"/>
          <p:nvPr/>
        </p:nvSpPr>
        <p:spPr>
          <a:xfrm>
            <a:off x="635882" y="1153785"/>
            <a:ext cx="105155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Divide into x groups and generate an empathy map for a chosen HIU proxy individual/group/sector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their experience of engaging with the system – from their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this in terms of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North Devon / LCP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(rather than your own organisation)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this to identify where and how One North Devon can work differently to lead and improve flow: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already works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would be ‘even better if’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people be better supported</a:t>
            </a:r>
          </a:p>
          <a:p>
            <a:pPr lvl="1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 findings, observations and suggestions for improvement to plenary discussion</a:t>
            </a:r>
          </a:p>
        </p:txBody>
      </p:sp>
      <p:pic>
        <p:nvPicPr>
          <p:cNvPr id="6" name="Picture 2" descr="One Northern Devon Logo">
            <a:extLst>
              <a:ext uri="{FF2B5EF4-FFF2-40B4-BE49-F238E27FC236}">
                <a16:creationId xmlns:a16="http://schemas.microsoft.com/office/drawing/2014/main" id="{B3322F30-1E76-C443-20F3-D0328D21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2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C9A6-92B4-7638-72AF-595531EB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Empathy Mapping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CD2B6-F82B-19AA-77D5-5F1BF19176D2}"/>
              </a:ext>
            </a:extLst>
          </p:cNvPr>
          <p:cNvSpPr txBox="1">
            <a:spLocks/>
          </p:cNvSpPr>
          <p:nvPr/>
        </p:nvSpPr>
        <p:spPr>
          <a:xfrm>
            <a:off x="609600" y="835694"/>
            <a:ext cx="10460792" cy="358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46" rtl="0" eaLnBrk="1" latinLnBrk="0" hangingPunct="1">
              <a:spcBef>
                <a:spcPct val="0"/>
              </a:spcBef>
              <a:buNone/>
              <a:defRPr sz="2501" b="1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it feel like to be on the receiving end of us </a:t>
            </a: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(as a system)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7" name="Picture 2" descr="Empathy Map Toolkit activity - Enterprise Design Thinking">
            <a:extLst>
              <a:ext uri="{FF2B5EF4-FFF2-40B4-BE49-F238E27FC236}">
                <a16:creationId xmlns:a16="http://schemas.microsoft.com/office/drawing/2014/main" id="{C8B0FF13-D5E5-EDA3-DE94-65F778DC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7" y="1917883"/>
            <a:ext cx="4962956" cy="42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7EDEF-7C15-F1A4-8105-706DEBD22613}"/>
              </a:ext>
            </a:extLst>
          </p:cNvPr>
          <p:cNvSpPr txBox="1"/>
          <p:nvPr/>
        </p:nvSpPr>
        <p:spPr>
          <a:xfrm>
            <a:off x="5813825" y="1799917"/>
            <a:ext cx="52565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5EB8"/>
                </a:solidFill>
              </a:rPr>
              <a:t>What do they SEE?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their environment and community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surrounds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might they see us?</a:t>
            </a:r>
          </a:p>
          <a:p>
            <a:r>
              <a:rPr lang="en-GB" b="1" dirty="0">
                <a:solidFill>
                  <a:srgbClr val="005EB8"/>
                </a:solidFill>
              </a:rPr>
              <a:t>What do they HEAR?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does their environment influence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 really influences them and 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 they hear from/about us?</a:t>
            </a:r>
          </a:p>
          <a:p>
            <a:r>
              <a:rPr lang="en-GB" b="1" dirty="0">
                <a:solidFill>
                  <a:srgbClr val="005EB8"/>
                </a:solidFill>
              </a:rPr>
              <a:t>What do they THINK and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goes on in their minds?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important/matters to them?</a:t>
            </a:r>
          </a:p>
          <a:p>
            <a:r>
              <a:rPr lang="en-GB" b="1" dirty="0">
                <a:solidFill>
                  <a:srgbClr val="005EB8"/>
                </a:solidFill>
              </a:rPr>
              <a:t>What do they actually DO or EXPECT?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really happens?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 they get/give?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 they do for each other?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 descr="One Northern Devon Logo">
            <a:extLst>
              <a:ext uri="{FF2B5EF4-FFF2-40B4-BE49-F238E27FC236}">
                <a16:creationId xmlns:a16="http://schemas.microsoft.com/office/drawing/2014/main" id="{C7D37521-FF3F-8283-1EE1-45C493E7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2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477-3BA9-F297-F1D1-78A951AF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5408"/>
            <a:ext cx="10972800" cy="658085"/>
          </a:xfrm>
        </p:spPr>
        <p:txBody>
          <a:bodyPr/>
          <a:lstStyle/>
          <a:p>
            <a:r>
              <a:rPr lang="en-GB" dirty="0"/>
              <a:t>OND Flow Case Study - Jamie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ECFE9-CEEB-00B4-AC94-F279EB3C20ED}"/>
              </a:ext>
            </a:extLst>
          </p:cNvPr>
          <p:cNvCxnSpPr>
            <a:cxnSpLocks/>
          </p:cNvCxnSpPr>
          <p:nvPr/>
        </p:nvCxnSpPr>
        <p:spPr>
          <a:xfrm>
            <a:off x="3886200" y="1294506"/>
            <a:ext cx="0" cy="51415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3064D3-32B3-19D9-4E45-ED3130DD24DE}"/>
              </a:ext>
            </a:extLst>
          </p:cNvPr>
          <p:cNvCxnSpPr>
            <a:cxnSpLocks/>
          </p:cNvCxnSpPr>
          <p:nvPr/>
        </p:nvCxnSpPr>
        <p:spPr>
          <a:xfrm flipH="1">
            <a:off x="277578" y="4180029"/>
            <a:ext cx="81969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57349-6B6C-A8BB-0106-F4175A070837}"/>
              </a:ext>
            </a:extLst>
          </p:cNvPr>
          <p:cNvSpPr txBox="1"/>
          <p:nvPr/>
        </p:nvSpPr>
        <p:spPr>
          <a:xfrm>
            <a:off x="4049492" y="1294506"/>
            <a:ext cx="24166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Confused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Suicidal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Vulnerable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Misunderstood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Low self-esteem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Alcohol is 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Angry and afraid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Isolated and neglected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Low aspiration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Trauma</a:t>
            </a:r>
          </a:p>
          <a:p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7AE12-C3B3-5864-2D67-185C437D52D9}"/>
              </a:ext>
            </a:extLst>
          </p:cNvPr>
          <p:cNvSpPr txBox="1"/>
          <p:nvPr/>
        </p:nvSpPr>
        <p:spPr>
          <a:xfrm>
            <a:off x="4060375" y="4383486"/>
            <a:ext cx="26669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Support to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Not to be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Unlikely to seek further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 get worse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Inaccessible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52ECE-6544-F54C-6FA6-42102581F6C3}"/>
              </a:ext>
            </a:extLst>
          </p:cNvPr>
          <p:cNvSpPr txBox="1"/>
          <p:nvPr/>
        </p:nvSpPr>
        <p:spPr>
          <a:xfrm>
            <a:off x="549723" y="2042806"/>
            <a:ext cx="41365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Alcohol and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Criminality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People with similar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Sustainable and consistent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Compassion from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Employment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Connection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36CEA-A4D6-A3D5-2400-0B7692FBC912}"/>
              </a:ext>
            </a:extLst>
          </p:cNvPr>
          <p:cNvSpPr txBox="1"/>
          <p:nvPr/>
        </p:nvSpPr>
        <p:spPr>
          <a:xfrm>
            <a:off x="549723" y="4417351"/>
            <a:ext cx="42345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What is the right help?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‘I’m a problem’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‘I am valued’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‘I am safe’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Positivity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We all work together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453D0B-5F4E-887C-D7A5-A83BC764039C}"/>
              </a:ext>
            </a:extLst>
          </p:cNvPr>
          <p:cNvSpPr/>
          <p:nvPr/>
        </p:nvSpPr>
        <p:spPr>
          <a:xfrm>
            <a:off x="8033654" y="1066636"/>
            <a:ext cx="370115" cy="3087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CCAB8-B1D6-D155-7161-84017A801150}"/>
              </a:ext>
            </a:extLst>
          </p:cNvPr>
          <p:cNvSpPr/>
          <p:nvPr/>
        </p:nvSpPr>
        <p:spPr>
          <a:xfrm>
            <a:off x="8033653" y="599582"/>
            <a:ext cx="370115" cy="308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39272-BC4F-8DD8-2C52-FF2A09A54F24}"/>
              </a:ext>
            </a:extLst>
          </p:cNvPr>
          <p:cNvSpPr txBox="1"/>
          <p:nvPr/>
        </p:nvSpPr>
        <p:spPr>
          <a:xfrm>
            <a:off x="8474520" y="574556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‘As is’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06280-FE50-ED85-F4DF-80D848CB40BA}"/>
              </a:ext>
            </a:extLst>
          </p:cNvPr>
          <p:cNvSpPr txBox="1"/>
          <p:nvPr/>
        </p:nvSpPr>
        <p:spPr>
          <a:xfrm>
            <a:off x="8474521" y="1067024"/>
            <a:ext cx="249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we’d like it to be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8259F-22E9-9887-C56A-C8FC56084DE9}"/>
              </a:ext>
            </a:extLst>
          </p:cNvPr>
          <p:cNvSpPr txBox="1"/>
          <p:nvPr/>
        </p:nvSpPr>
        <p:spPr>
          <a:xfrm>
            <a:off x="6463395" y="2773157"/>
            <a:ext cx="2416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Trauma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Sense of belonging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‘I can contribute’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BE0E7-D0EE-E086-FE4F-F97FC209A170}"/>
              </a:ext>
            </a:extLst>
          </p:cNvPr>
          <p:cNvSpPr txBox="1"/>
          <p:nvPr/>
        </p:nvSpPr>
        <p:spPr>
          <a:xfrm>
            <a:off x="6623945" y="4590362"/>
            <a:ext cx="25799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Coordinated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Earlier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Self-directed, able to navigate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A pooled-budget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Practical solutions </a:t>
            </a:r>
          </a:p>
          <a:p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C38475-F1ED-59B0-37F1-C6C9EE15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18" y="1575504"/>
            <a:ext cx="3252104" cy="4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477-3BA9-F297-F1D1-78A951AF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229227"/>
            <a:ext cx="10972800" cy="658085"/>
          </a:xfrm>
        </p:spPr>
        <p:txBody>
          <a:bodyPr/>
          <a:lstStyle/>
          <a:p>
            <a:r>
              <a:rPr lang="en-GB" dirty="0"/>
              <a:t>OND Flow Case Study - Michelle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ECFE9-CEEB-00B4-AC94-F279EB3C20ED}"/>
              </a:ext>
            </a:extLst>
          </p:cNvPr>
          <p:cNvCxnSpPr>
            <a:cxnSpLocks/>
          </p:cNvCxnSpPr>
          <p:nvPr/>
        </p:nvCxnSpPr>
        <p:spPr>
          <a:xfrm>
            <a:off x="3984183" y="1007839"/>
            <a:ext cx="0" cy="51415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3064D3-32B3-19D9-4E45-ED3130DD24DE}"/>
              </a:ext>
            </a:extLst>
          </p:cNvPr>
          <p:cNvCxnSpPr>
            <a:cxnSpLocks/>
          </p:cNvCxnSpPr>
          <p:nvPr/>
        </p:nvCxnSpPr>
        <p:spPr>
          <a:xfrm flipH="1">
            <a:off x="375561" y="3893362"/>
            <a:ext cx="76471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57349-6B6C-A8BB-0106-F4175A070837}"/>
              </a:ext>
            </a:extLst>
          </p:cNvPr>
          <p:cNvSpPr txBox="1"/>
          <p:nvPr/>
        </p:nvSpPr>
        <p:spPr>
          <a:xfrm>
            <a:off x="4158358" y="1007839"/>
            <a:ext cx="44848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Feel/Think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consistence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joined up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Pain and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Coached to support herself to be in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Autonomy and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Pulling in support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Contained and confident about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Supported</a:t>
            </a:r>
          </a:p>
          <a:p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7AE12-C3B3-5864-2D67-185C437D52D9}"/>
              </a:ext>
            </a:extLst>
          </p:cNvPr>
          <p:cNvSpPr txBox="1"/>
          <p:nvPr/>
        </p:nvSpPr>
        <p:spPr>
          <a:xfrm>
            <a:off x="4163787" y="4024049"/>
            <a:ext cx="38644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Inaccessible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Judgement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trouble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Sagely and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Alternative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People who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Shared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Joint understanding of partners supporting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Sharing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52ECE-6544-F54C-6FA6-42102581F6C3}"/>
              </a:ext>
            </a:extLst>
          </p:cNvPr>
          <p:cNvSpPr txBox="1"/>
          <p:nvPr/>
        </p:nvSpPr>
        <p:spPr>
          <a:xfrm>
            <a:off x="223154" y="1231344"/>
            <a:ext cx="3761030" cy="279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See/Do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Too busy for me/no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Lots of others with same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Repeating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route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Advocacy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No longer in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Eviction avoidance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Network of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Michelle in the room 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36CEA-A4D6-A3D5-2400-0B7692FBC912}"/>
              </a:ext>
            </a:extLst>
          </p:cNvPr>
          <p:cNvSpPr txBox="1"/>
          <p:nvPr/>
        </p:nvSpPr>
        <p:spPr>
          <a:xfrm>
            <a:off x="337463" y="4112944"/>
            <a:ext cx="34725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‘Oh no, not you again’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Self-inflicted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Non-medical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More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Gap between presentation and root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What matters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What do you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Why are you here – root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453D0B-5F4E-887C-D7A5-A83BC764039C}"/>
              </a:ext>
            </a:extLst>
          </p:cNvPr>
          <p:cNvSpPr/>
          <p:nvPr/>
        </p:nvSpPr>
        <p:spPr>
          <a:xfrm>
            <a:off x="8022761" y="992840"/>
            <a:ext cx="370115" cy="3087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CCAB8-B1D6-D155-7161-84017A801150}"/>
              </a:ext>
            </a:extLst>
          </p:cNvPr>
          <p:cNvSpPr/>
          <p:nvPr/>
        </p:nvSpPr>
        <p:spPr>
          <a:xfrm>
            <a:off x="8022760" y="525786"/>
            <a:ext cx="370115" cy="308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39272-BC4F-8DD8-2C52-FF2A09A54F24}"/>
              </a:ext>
            </a:extLst>
          </p:cNvPr>
          <p:cNvSpPr txBox="1"/>
          <p:nvPr/>
        </p:nvSpPr>
        <p:spPr>
          <a:xfrm>
            <a:off x="8420091" y="474753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‘As is’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06280-FE50-ED85-F4DF-80D848CB40BA}"/>
              </a:ext>
            </a:extLst>
          </p:cNvPr>
          <p:cNvSpPr txBox="1"/>
          <p:nvPr/>
        </p:nvSpPr>
        <p:spPr>
          <a:xfrm>
            <a:off x="8420092" y="967221"/>
            <a:ext cx="249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we’d like it to be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10DD8-53F4-1BA9-15EA-C050E457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4" y="1377171"/>
            <a:ext cx="3548756" cy="54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2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477-3BA9-F297-F1D1-78A951AF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229227"/>
            <a:ext cx="10972800" cy="658085"/>
          </a:xfrm>
        </p:spPr>
        <p:txBody>
          <a:bodyPr/>
          <a:lstStyle/>
          <a:p>
            <a:r>
              <a:rPr lang="en-GB" dirty="0"/>
              <a:t>OND Flow Case Study – Mark/Nicola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ECFE9-CEEB-00B4-AC94-F279EB3C20ED}"/>
              </a:ext>
            </a:extLst>
          </p:cNvPr>
          <p:cNvCxnSpPr>
            <a:cxnSpLocks/>
          </p:cNvCxnSpPr>
          <p:nvPr/>
        </p:nvCxnSpPr>
        <p:spPr>
          <a:xfrm>
            <a:off x="3978731" y="819404"/>
            <a:ext cx="0" cy="51415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3064D3-32B3-19D9-4E45-ED3130DD24DE}"/>
              </a:ext>
            </a:extLst>
          </p:cNvPr>
          <p:cNvCxnSpPr>
            <a:cxnSpLocks/>
          </p:cNvCxnSpPr>
          <p:nvPr/>
        </p:nvCxnSpPr>
        <p:spPr>
          <a:xfrm flipH="1">
            <a:off x="370109" y="3704927"/>
            <a:ext cx="81969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857349-6B6C-A8BB-0106-F4175A070837}"/>
              </a:ext>
            </a:extLst>
          </p:cNvPr>
          <p:cNvSpPr txBox="1"/>
          <p:nvPr/>
        </p:nvSpPr>
        <p:spPr>
          <a:xfrm>
            <a:off x="4150189" y="1026212"/>
            <a:ext cx="48141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Lack of purpose and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Judged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Overwhelmed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Abandoned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Embarrassed/stigmatised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Shame</a:t>
            </a:r>
          </a:p>
          <a:p>
            <a:endParaRPr lang="en-GB" dirty="0"/>
          </a:p>
          <a:p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7AE12-C3B3-5864-2D67-185C437D52D9}"/>
              </a:ext>
            </a:extLst>
          </p:cNvPr>
          <p:cNvSpPr txBox="1"/>
          <p:nvPr/>
        </p:nvSpPr>
        <p:spPr>
          <a:xfrm>
            <a:off x="4158335" y="3835614"/>
            <a:ext cx="3864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Thinks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It’s only happening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Services don’t care or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to balance social vs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Money worries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don’t have the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52ECE-6544-F54C-6FA6-42102581F6C3}"/>
              </a:ext>
            </a:extLst>
          </p:cNvPr>
          <p:cNvSpPr txBox="1"/>
          <p:nvPr/>
        </p:nvSpPr>
        <p:spPr>
          <a:xfrm>
            <a:off x="247651" y="1727231"/>
            <a:ext cx="4136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can I take the next step?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want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want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isn’t said?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36CEA-A4D6-A3D5-2400-0B7692FBC912}"/>
              </a:ext>
            </a:extLst>
          </p:cNvPr>
          <p:cNvSpPr txBox="1"/>
          <p:nvPr/>
        </p:nvSpPr>
        <p:spPr>
          <a:xfrm>
            <a:off x="329296" y="3828006"/>
            <a:ext cx="34725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Own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Has a lack of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Isolates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Resistance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Unhealthy coping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Focussing on the negatives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Calling for help/attention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CCAB8-B1D6-D155-7161-84017A801150}"/>
              </a:ext>
            </a:extLst>
          </p:cNvPr>
          <p:cNvSpPr/>
          <p:nvPr/>
        </p:nvSpPr>
        <p:spPr>
          <a:xfrm>
            <a:off x="8022760" y="525786"/>
            <a:ext cx="370115" cy="308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39272-BC4F-8DD8-2C52-FF2A09A54F24}"/>
              </a:ext>
            </a:extLst>
          </p:cNvPr>
          <p:cNvSpPr txBox="1"/>
          <p:nvPr/>
        </p:nvSpPr>
        <p:spPr>
          <a:xfrm>
            <a:off x="8420091" y="474753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‘As is’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EC8D4-EA91-33B5-DCFA-84491C93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2" y="1007839"/>
            <a:ext cx="3007175" cy="53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2F2E-2DB7-65B7-B438-48D93774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One Northern Devon can work differently to lead and improve Flow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5D0335-5D90-8784-3ED8-8B1846F3D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741537"/>
              </p:ext>
            </p:extLst>
          </p:nvPr>
        </p:nvGraphicFramePr>
        <p:xfrm>
          <a:off x="609600" y="1249590"/>
          <a:ext cx="10972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30913896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229386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What went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Even better 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8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‘What matters to me’ conversation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Desire to work together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We know what we have done, what the outcomes are and measure this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Community connection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Team around the person (TAP)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Funding to expand and grow (recurrent)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To measure the ‘ripple effect’ on people around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Move up-stream to use same approach in a more preventative context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Time commitments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Improve and enhance community connected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Use principles of High Flow in other groups/issues/partner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89819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A0F1F2-1640-82E2-E389-A6990BCE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50169"/>
              </p:ext>
            </p:extLst>
          </p:nvPr>
        </p:nvGraphicFramePr>
        <p:xfrm>
          <a:off x="1320800" y="4468085"/>
          <a:ext cx="95504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400">
                  <a:extLst>
                    <a:ext uri="{9D8B030D-6E8A-4147-A177-3AD203B41FA5}">
                      <a16:colId xmlns:a16="http://schemas.microsoft.com/office/drawing/2014/main" val="21162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How people can be better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9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Get in there much earlier – work with children and families to prevent HIU in the future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Grow community resources to wrap around people i.e. community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Mentorship for individuals and families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VCSE to understand themes and gaps and to use OND/LCP to mobilise community resources and channel investment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0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7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26D4-C5D0-A6DD-264E-A992EC68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138"/>
            <a:ext cx="10972800" cy="658085"/>
          </a:xfrm>
        </p:spPr>
        <p:txBody>
          <a:bodyPr/>
          <a:lstStyle/>
          <a:p>
            <a:r>
              <a:rPr lang="en-GB" dirty="0"/>
              <a:t>Actions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5EFB-FAE9-3246-3516-6A41578C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Refine ways of working discussion to capture principles in a meaningful way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Mapping exercise across priorities re existing Flow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Exercise to map out where ‘High Flow’ activity takes place, mapping out a coordinated network ‘wrapping the team around the person’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Evaluate High Flow – KPIs?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Members to provide feedback for the joint meeting via this link by the 19</a:t>
            </a:r>
            <a:r>
              <a:rPr lang="en-GB" sz="2000" baseline="30000" dirty="0"/>
              <a:t>th</a:t>
            </a:r>
            <a:r>
              <a:rPr lang="en-GB" sz="2000" dirty="0"/>
              <a:t> of January: </a:t>
            </a:r>
            <a:r>
              <a:rPr lang="en-GB" sz="2000" dirty="0">
                <a:hlinkClick r:id="rId2"/>
              </a:rPr>
              <a:t>https://forms.office.com/e/1JimhDKft2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endParaRPr lang="en-GB" dirty="0"/>
          </a:p>
        </p:txBody>
      </p:sp>
      <p:pic>
        <p:nvPicPr>
          <p:cNvPr id="5" name="Picture 2" descr="One Northern Devon Logo">
            <a:extLst>
              <a:ext uri="{FF2B5EF4-FFF2-40B4-BE49-F238E27FC236}">
                <a16:creationId xmlns:a16="http://schemas.microsoft.com/office/drawing/2014/main" id="{536EB694-D55E-2412-1F5D-66DD0E34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udit - Free files and folders icons">
            <a:extLst>
              <a:ext uri="{FF2B5EF4-FFF2-40B4-BE49-F238E27FC236}">
                <a16:creationId xmlns:a16="http://schemas.microsoft.com/office/drawing/2014/main" id="{F20C2415-7F0C-95D8-DCE4-D56BC1D9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05" y="3840480"/>
            <a:ext cx="1895007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0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ne Northern Devon Logo">
            <a:extLst>
              <a:ext uri="{FF2B5EF4-FFF2-40B4-BE49-F238E27FC236}">
                <a16:creationId xmlns:a16="http://schemas.microsoft.com/office/drawing/2014/main" id="{E498622D-5F93-4770-B3FB-6CFED49C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9BA9B-E89C-20CA-6ED8-28A6A4A51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903" y="3893574"/>
            <a:ext cx="3032638" cy="20306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6CE3047-CFA0-6F2A-C5D5-F03BD38CC84D}"/>
              </a:ext>
            </a:extLst>
          </p:cNvPr>
          <p:cNvSpPr txBox="1">
            <a:spLocks/>
          </p:cNvSpPr>
          <p:nvPr/>
        </p:nvSpPr>
        <p:spPr>
          <a:xfrm>
            <a:off x="609600" y="245141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46" rtl="0" eaLnBrk="1" latinLnBrk="0" hangingPunct="1">
              <a:spcBef>
                <a:spcPct val="0"/>
              </a:spcBef>
              <a:buNone/>
              <a:defRPr sz="2501" b="1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Aims &amp; Objectives: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61836-AC74-E948-FABD-B7BD7FBA8A9B}"/>
              </a:ext>
            </a:extLst>
          </p:cNvPr>
          <p:cNvSpPr txBox="1"/>
          <p:nvPr/>
        </p:nvSpPr>
        <p:spPr>
          <a:xfrm>
            <a:off x="1050757" y="1530267"/>
            <a:ext cx="98338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Set the foundations for a new single entity with shared vision and values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Agree how we work together by coalescing around a shared topic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Bring the 2 workplans together, remove duplication and agree new set of priorities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Practice working / decision making together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ne Northern Devon Logo">
            <a:extLst>
              <a:ext uri="{FF2B5EF4-FFF2-40B4-BE49-F238E27FC236}">
                <a16:creationId xmlns:a16="http://schemas.microsoft.com/office/drawing/2014/main" id="{E498622D-5F93-4770-B3FB-6CFED49C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767BD-9492-9E6D-A4F9-A79E9F52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141"/>
            <a:ext cx="10972800" cy="850107"/>
          </a:xfrm>
        </p:spPr>
        <p:txBody>
          <a:bodyPr/>
          <a:lstStyle/>
          <a:p>
            <a:r>
              <a:rPr lang="en-GB" dirty="0"/>
              <a:t>Agenda: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9DDD3-51B0-950D-2D7A-01E080379805}"/>
              </a:ext>
            </a:extLst>
          </p:cNvPr>
          <p:cNvSpPr txBox="1"/>
          <p:nvPr/>
        </p:nvSpPr>
        <p:spPr>
          <a:xfrm>
            <a:off x="1050757" y="1297517"/>
            <a:ext cx="983381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Introductions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Getting to know one another - icebreaker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Agreeing ways of working together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Exploring a shared topic – structured exercise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Applying learning to the new partnership – discussion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Agreeing actions and priorities to take forward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sz="2800" dirty="0"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2" descr="Audit - Free files and folders icons">
            <a:extLst>
              <a:ext uri="{FF2B5EF4-FFF2-40B4-BE49-F238E27FC236}">
                <a16:creationId xmlns:a16="http://schemas.microsoft.com/office/drawing/2014/main" id="{60763BCB-555C-A5AA-CFA2-C6B0377F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05" y="3840480"/>
            <a:ext cx="1895007" cy="18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5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ne Northern Devon Logo">
            <a:extLst>
              <a:ext uri="{FF2B5EF4-FFF2-40B4-BE49-F238E27FC236}">
                <a16:creationId xmlns:a16="http://schemas.microsoft.com/office/drawing/2014/main" id="{E498622D-5F93-4770-B3FB-6CFED49C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3CBBE3B-B14F-DE92-56F0-272F08C52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3967" y="2326842"/>
            <a:ext cx="2874318" cy="335551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712CF5-88BD-7ABD-27D5-7E963045BCE5}"/>
              </a:ext>
            </a:extLst>
          </p:cNvPr>
          <p:cNvSpPr txBox="1">
            <a:spLocks/>
          </p:cNvSpPr>
          <p:nvPr/>
        </p:nvSpPr>
        <p:spPr bwMode="auto">
          <a:xfrm>
            <a:off x="781466" y="119121"/>
            <a:ext cx="83736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GB" sz="2800" b="1" dirty="0">
                <a:solidFill>
                  <a:srgbClr val="005EB8"/>
                </a:solidFill>
                <a:ea typeface="ＭＳ Ｐゴシック"/>
                <a:cs typeface="ＭＳ Ｐゴシック"/>
              </a:rPr>
              <a:t>Ways of Working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FD2E0-D441-47B5-F4CE-CB4A78CB27A1}"/>
              </a:ext>
            </a:extLst>
          </p:cNvPr>
          <p:cNvSpPr txBox="1"/>
          <p:nvPr/>
        </p:nvSpPr>
        <p:spPr>
          <a:xfrm>
            <a:off x="781466" y="1501848"/>
            <a:ext cx="89766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Psychological Contract: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Agreeing and aligning our </a:t>
            </a:r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expectations, beliefs, ambitions, behaviours </a:t>
            </a:r>
          </a:p>
          <a:p>
            <a:r>
              <a:rPr lang="en-GB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and obligations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Google Sans"/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Psychological Safety: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Ensuring we all feel free to voice our opinions, ideas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and reasonable challenges and show willingness to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consider those of others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06999-807D-38CF-D3F6-75FC075275EF}"/>
              </a:ext>
            </a:extLst>
          </p:cNvPr>
          <p:cNvSpPr txBox="1"/>
          <p:nvPr/>
        </p:nvSpPr>
        <p:spPr>
          <a:xfrm>
            <a:off x="781466" y="5028291"/>
            <a:ext cx="7240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to explore and agree ideological, behavioural </a:t>
            </a:r>
          </a:p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relational principles to guide our ways of working</a:t>
            </a:r>
          </a:p>
        </p:txBody>
      </p:sp>
    </p:spTree>
    <p:extLst>
      <p:ext uri="{BB962C8B-B14F-4D97-AF65-F5344CB8AC3E}">
        <p14:creationId xmlns:p14="http://schemas.microsoft.com/office/powerpoint/2010/main" val="232431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113A-CDE0-2C4F-E552-850F8F213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/>
              <a:t>Curiosity</a:t>
            </a:r>
          </a:p>
          <a:p>
            <a:r>
              <a:rPr lang="en-GB" sz="1800" dirty="0"/>
              <a:t>Profit/commercial curiosity</a:t>
            </a:r>
          </a:p>
          <a:p>
            <a:r>
              <a:rPr lang="en-GB" sz="1800" dirty="0"/>
              <a:t>Transparency</a:t>
            </a:r>
          </a:p>
          <a:p>
            <a:r>
              <a:rPr lang="en-GB" sz="1800" dirty="0"/>
              <a:t>Addressing conflicts of interest</a:t>
            </a:r>
          </a:p>
          <a:p>
            <a:r>
              <a:rPr lang="en-GB" sz="1800" dirty="0"/>
              <a:t>Openness</a:t>
            </a:r>
          </a:p>
          <a:p>
            <a:r>
              <a:rPr lang="en-GB" sz="1800" dirty="0"/>
              <a:t>Sharing ideas</a:t>
            </a:r>
          </a:p>
          <a:p>
            <a:r>
              <a:rPr lang="en-GB" sz="1800" dirty="0"/>
              <a:t>Respect (and respect differences)</a:t>
            </a:r>
          </a:p>
          <a:p>
            <a:r>
              <a:rPr lang="en-GB" sz="1800" dirty="0"/>
              <a:t>Understanding</a:t>
            </a:r>
          </a:p>
          <a:p>
            <a:r>
              <a:rPr lang="en-GB" sz="1800" dirty="0"/>
              <a:t>Experimentation</a:t>
            </a:r>
          </a:p>
          <a:p>
            <a:r>
              <a:rPr lang="en-GB" sz="1800" dirty="0"/>
              <a:t>Pragmatism</a:t>
            </a:r>
          </a:p>
          <a:p>
            <a:r>
              <a:rPr lang="en-GB" sz="1800" dirty="0"/>
              <a:t>Risk taking and opportunism</a:t>
            </a:r>
          </a:p>
          <a:p>
            <a:r>
              <a:rPr lang="en-GB" sz="1800" dirty="0"/>
              <a:t>Ambition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7F1CC-0DCC-4734-4CBF-D942DB01FA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/>
              <a:t>Agreed framework/process/structure</a:t>
            </a:r>
          </a:p>
          <a:p>
            <a:r>
              <a:rPr lang="en-GB" sz="1800" dirty="0"/>
              <a:t>Informal contact/relationships</a:t>
            </a:r>
          </a:p>
          <a:p>
            <a:r>
              <a:rPr lang="en-GB" sz="1800" dirty="0"/>
              <a:t>Continuing development</a:t>
            </a:r>
          </a:p>
          <a:p>
            <a:r>
              <a:rPr lang="en-GB" sz="1800" dirty="0"/>
              <a:t>Genuine representation in mediating on behalf of our own organisations</a:t>
            </a:r>
          </a:p>
          <a:p>
            <a:r>
              <a:rPr lang="en-GB" sz="1800" dirty="0"/>
              <a:t>Leadership </a:t>
            </a:r>
          </a:p>
          <a:p>
            <a:r>
              <a:rPr lang="en-GB" sz="1800" dirty="0"/>
              <a:t>Role Modelling</a:t>
            </a:r>
          </a:p>
          <a:p>
            <a:r>
              <a:rPr lang="en-GB" sz="1800" dirty="0"/>
              <a:t>Shared purpose and alignment</a:t>
            </a:r>
          </a:p>
          <a:p>
            <a:r>
              <a:rPr lang="en-GB" sz="1800" dirty="0"/>
              <a:t>Focusing on outcomes</a:t>
            </a:r>
          </a:p>
          <a:p>
            <a:r>
              <a:rPr lang="en-GB" sz="1800" dirty="0"/>
              <a:t>Inclusion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Action:</a:t>
            </a:r>
          </a:p>
          <a:p>
            <a:pPr marL="0" indent="0">
              <a:buNone/>
            </a:pPr>
            <a:r>
              <a:rPr lang="en-GB" sz="1800" dirty="0"/>
              <a:t>Condense these contributions into key points for agreement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AA854-F197-89F1-AB3D-34471869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Working Discussion</a:t>
            </a:r>
          </a:p>
        </p:txBody>
      </p:sp>
      <p:pic>
        <p:nvPicPr>
          <p:cNvPr id="5" name="Picture 2" descr="One Northern Devon Logo">
            <a:extLst>
              <a:ext uri="{FF2B5EF4-FFF2-40B4-BE49-F238E27FC236}">
                <a16:creationId xmlns:a16="http://schemas.microsoft.com/office/drawing/2014/main" id="{A004C444-A6F9-C0D0-4E77-CC3B80B05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1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FBD8C2-55FE-C12E-0095-4E7F872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…Additional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301109-7EBF-FA5B-C169-163C8585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Suspend obligations and responsibilities and explore grey areas where we </a:t>
            </a:r>
            <a:r>
              <a:rPr lang="en-GB" sz="1800"/>
              <a:t>can coalesce </a:t>
            </a:r>
            <a:r>
              <a:rPr lang="en-GB" sz="1800" dirty="0"/>
              <a:t>and work together</a:t>
            </a:r>
          </a:p>
          <a:p>
            <a:r>
              <a:rPr lang="en-GB" sz="1800" dirty="0"/>
              <a:t>Come out with a mutual understanding of what we expect from one another on the board</a:t>
            </a:r>
          </a:p>
          <a:p>
            <a:r>
              <a:rPr lang="en-GB" sz="1800" dirty="0"/>
              <a:t>Deliverable – engaging properly with private sector to access funding</a:t>
            </a:r>
          </a:p>
          <a:p>
            <a:r>
              <a:rPr lang="en-GB" sz="1800" dirty="0"/>
              <a:t>Add public service to the ways of working, making space for both reflectors and pragmatists</a:t>
            </a:r>
          </a:p>
          <a:p>
            <a:r>
              <a:rPr lang="en-GB" sz="1800" dirty="0"/>
              <a:t>Comment on ‘health and social care dominating’ – we need to link this to North Devon Futures and where our two partnerships sit side by side</a:t>
            </a:r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3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312844E-4AAD-74E1-D8D6-861ABE4D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844" y="4451101"/>
            <a:ext cx="1046156" cy="1565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F1756-8894-96FB-6CDD-2748F428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Working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04146F7-92EA-A800-D1D4-ED606491C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855" y="2852600"/>
            <a:ext cx="3943350" cy="46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22" tIns="37211" rIns="74422" bIns="37211">
            <a:spAutoFit/>
          </a:bodyPr>
          <a:lstStyle/>
          <a:p>
            <a:pPr algn="ctr" defTabSz="744064">
              <a:spcBef>
                <a:spcPct val="50000"/>
              </a:spcBef>
            </a:pPr>
            <a:endParaRPr lang="en-GB" sz="2550">
              <a:solidFill>
                <a:srgbClr val="000099"/>
              </a:solidFill>
              <a:latin typeface="+mj-lt"/>
              <a:ea typeface="MS Gothic"/>
              <a:cs typeface="MS Gothic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F880A65-B7B4-CFE2-BA20-C4AFE0E8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525" y="5027705"/>
            <a:ext cx="454820" cy="46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22" tIns="37211" rIns="74422" bIns="37211">
            <a:spAutoFit/>
          </a:bodyPr>
          <a:lstStyle/>
          <a:p>
            <a:pPr algn="ctr" defTabSz="744064">
              <a:spcBef>
                <a:spcPct val="50000"/>
              </a:spcBef>
            </a:pPr>
            <a:endParaRPr lang="en-GB" sz="2550">
              <a:solidFill>
                <a:srgbClr val="000099"/>
              </a:solidFill>
              <a:latin typeface="+mj-lt"/>
              <a:ea typeface="MS Gothic"/>
              <a:cs typeface="MS Gothic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626E18E-33A7-D87E-D664-13908A35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414" y="2600695"/>
            <a:ext cx="1043170" cy="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algn="r" defTabSz="744064"/>
            <a:r>
              <a:rPr lang="en-GB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Gothic"/>
                <a:cs typeface="MS Gothic"/>
              </a:rPr>
              <a:t>DEMANDING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43BE76B-13F5-00A8-D5DE-CB192F0DB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47" y="3062826"/>
            <a:ext cx="1631537" cy="69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algn="r" defTabSz="744064"/>
            <a:r>
              <a:rPr lang="en-GB" sz="97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(I’M RIGHT / YOU’RE WRONG)</a:t>
            </a:r>
          </a:p>
          <a:p>
            <a:pPr algn="r" defTabSz="744064"/>
            <a:endParaRPr lang="en-GB" sz="788" b="1" dirty="0">
              <a:solidFill>
                <a:srgbClr val="808080"/>
              </a:solidFill>
              <a:latin typeface="+mj-lt"/>
              <a:ea typeface="MS Gothic"/>
              <a:cs typeface="MS Gothic"/>
            </a:endParaRPr>
          </a:p>
          <a:p>
            <a:pPr algn="r" defTabSz="744064"/>
            <a:r>
              <a:rPr lang="en-GB" sz="112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Domination</a:t>
            </a:r>
          </a:p>
          <a:p>
            <a:pPr algn="r" defTabSz="744064"/>
            <a:r>
              <a:rPr lang="en-GB" sz="1125" b="1" i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Blame Culture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AD0CF9F-1AE8-09CF-FF02-FF2273F0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585" y="2609029"/>
            <a:ext cx="1300484" cy="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defTabSz="744064"/>
            <a:r>
              <a:rPr lang="en-GB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Gothic"/>
                <a:cs typeface="MS Gothic"/>
              </a:rPr>
              <a:t>COLLABORATING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A6C4F22-C455-E1A4-3858-0ADD021C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586" y="3062827"/>
            <a:ext cx="1240340" cy="69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defTabSz="744064"/>
            <a:r>
              <a:rPr lang="en-GB" sz="97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(WIN / WIN)</a:t>
            </a:r>
          </a:p>
          <a:p>
            <a:pPr defTabSz="744064"/>
            <a:endParaRPr lang="en-GB" sz="788" b="1" dirty="0">
              <a:solidFill>
                <a:srgbClr val="808080"/>
              </a:solidFill>
              <a:latin typeface="+mj-lt"/>
              <a:ea typeface="MS Gothic"/>
              <a:cs typeface="MS Gothic"/>
            </a:endParaRPr>
          </a:p>
          <a:p>
            <a:pPr defTabSz="744064"/>
            <a:r>
              <a:rPr lang="en-GB" sz="112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Trust</a:t>
            </a:r>
          </a:p>
          <a:p>
            <a:pPr defTabSz="744064"/>
            <a:r>
              <a:rPr lang="en-GB" sz="1125" b="1" i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Culture of Inclusion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74CAFD-0508-757C-6778-ED7C7410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570" y="4153269"/>
            <a:ext cx="844014" cy="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algn="r" defTabSz="744064"/>
            <a:r>
              <a:rPr lang="en-GB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Gothic"/>
                <a:cs typeface="MS Gothic"/>
              </a:rPr>
              <a:t>AVOIDING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3A6A48F-1EF8-7874-BFC7-231775B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074" y="4573900"/>
            <a:ext cx="1405513" cy="69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algn="r" defTabSz="744064"/>
            <a:r>
              <a:rPr lang="en-GB" sz="97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(IT’S ALL WRONG)</a:t>
            </a:r>
          </a:p>
          <a:p>
            <a:pPr algn="r" defTabSz="744064"/>
            <a:endParaRPr lang="en-GB" sz="788" b="1" dirty="0">
              <a:solidFill>
                <a:srgbClr val="808080"/>
              </a:solidFill>
              <a:latin typeface="+mj-lt"/>
              <a:ea typeface="MS Gothic"/>
              <a:cs typeface="MS Gothic"/>
            </a:endParaRPr>
          </a:p>
          <a:p>
            <a:pPr algn="r" defTabSz="744064"/>
            <a:r>
              <a:rPr lang="en-GB" sz="112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Neglect</a:t>
            </a:r>
          </a:p>
          <a:p>
            <a:pPr algn="r" defTabSz="744064"/>
            <a:r>
              <a:rPr lang="en-GB" sz="1125" b="1" i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Culture of Obstruction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D693B85-2532-3F26-6653-29CDF347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587" y="4153270"/>
            <a:ext cx="1455078" cy="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defTabSz="744064"/>
            <a:r>
              <a:rPr lang="en-GB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Gothic"/>
                <a:cs typeface="MS Gothic"/>
              </a:rPr>
              <a:t>ACCOMMODATING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79759592-1E62-4986-00BD-F216BB859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586" y="4573900"/>
            <a:ext cx="1631472" cy="69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defTabSz="744064"/>
            <a:r>
              <a:rPr lang="en-GB" sz="97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(YOU’RE RIGHT / I’M WRONG)</a:t>
            </a:r>
          </a:p>
          <a:p>
            <a:pPr defTabSz="744064"/>
            <a:endParaRPr lang="en-GB" sz="788" b="1" dirty="0">
              <a:solidFill>
                <a:srgbClr val="808080"/>
              </a:solidFill>
              <a:latin typeface="+mj-lt"/>
              <a:ea typeface="MS Gothic"/>
              <a:cs typeface="MS Gothic"/>
            </a:endParaRPr>
          </a:p>
          <a:p>
            <a:pPr defTabSz="744064"/>
            <a:r>
              <a:rPr lang="en-GB" sz="1125" b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Appeasement</a:t>
            </a:r>
          </a:p>
          <a:p>
            <a:pPr defTabSz="744064"/>
            <a:r>
              <a:rPr lang="en-GB" sz="1125" b="1" i="1" dirty="0">
                <a:solidFill>
                  <a:srgbClr val="808080"/>
                </a:solidFill>
                <a:latin typeface="+mj-lt"/>
                <a:ea typeface="MS Gothic"/>
                <a:cs typeface="MS Gothic"/>
              </a:rPr>
              <a:t>Culture of Conformity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FBE36B73-CE0B-BF7A-BF36-761A5CC9D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1658" y="2332807"/>
            <a:ext cx="0" cy="3240881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 lIns="68573" tIns="34286" rIns="68573" bIns="34286"/>
          <a:lstStyle/>
          <a:p>
            <a:endParaRPr lang="en-US" sz="1350">
              <a:latin typeface="+mj-lt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1CA00967-25A7-5AE1-2028-4E1D0EA88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92" y="3897285"/>
            <a:ext cx="35623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lg" len="lg"/>
          </a:ln>
        </p:spPr>
        <p:txBody>
          <a:bodyPr lIns="68573" tIns="34286" rIns="68573" bIns="34286"/>
          <a:lstStyle/>
          <a:p>
            <a:endParaRPr lang="en-US" sz="1350">
              <a:ln>
                <a:solidFill>
                  <a:srgbClr val="FF6600"/>
                </a:solidFill>
              </a:ln>
              <a:latin typeface="+mj-lt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A500FBE8-54D4-53A9-575D-1455686E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058" y="1554750"/>
            <a:ext cx="978408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algn="ctr" defTabSz="744064"/>
            <a:r>
              <a:rPr lang="en-GB" b="1" dirty="0">
                <a:solidFill>
                  <a:srgbClr val="008000"/>
                </a:solidFill>
                <a:latin typeface="+mj-lt"/>
                <a:ea typeface="MS Gothic"/>
                <a:cs typeface="MS Gothic"/>
              </a:rPr>
              <a:t>Assertive</a:t>
            </a:r>
          </a:p>
          <a:p>
            <a:pPr algn="ctr" defTabSz="744064"/>
            <a:r>
              <a:rPr lang="en-GB" sz="1400" b="1" i="1" dirty="0">
                <a:solidFill>
                  <a:srgbClr val="008000"/>
                </a:solidFill>
                <a:latin typeface="+mj-lt"/>
                <a:ea typeface="MS Gothic"/>
                <a:cs typeface="MS Gothic"/>
              </a:rPr>
              <a:t>(Voice)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1943547B-BB52-9623-85D9-16EEECD71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77959"/>
            <a:ext cx="1830686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422" tIns="37211" rIns="74422" bIns="37211">
            <a:spAutoFit/>
          </a:bodyPr>
          <a:lstStyle/>
          <a:p>
            <a:pPr defTabSz="744064"/>
            <a:r>
              <a:rPr lang="en-GB" b="1" dirty="0">
                <a:solidFill>
                  <a:srgbClr val="FF6600"/>
                </a:solidFill>
                <a:latin typeface="+mj-lt"/>
                <a:ea typeface="MS Gothic"/>
                <a:cs typeface="MS Gothic"/>
              </a:rPr>
              <a:t>Adaptive </a:t>
            </a:r>
          </a:p>
          <a:p>
            <a:pPr defTabSz="744064"/>
            <a:r>
              <a:rPr lang="en-GB" sz="1400" b="1" i="1" dirty="0">
                <a:solidFill>
                  <a:srgbClr val="FF6600"/>
                </a:solidFill>
                <a:latin typeface="+mj-lt"/>
                <a:ea typeface="MS Gothic"/>
                <a:cs typeface="MS Gothic"/>
              </a:rPr>
              <a:t>(Emotion Regulation)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BE3BD1-C309-83E2-94C5-4A6B35B0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83" y="1525772"/>
            <a:ext cx="997678" cy="1492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5C76D1-628C-8B35-D1D7-CCE2B5E8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416" y="4320304"/>
            <a:ext cx="1133585" cy="1695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923DC5-7E0F-F13E-EB86-FB3056FCD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842" y="1491299"/>
            <a:ext cx="1046159" cy="15487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C8BAFF-FDC3-9804-557D-6FA510C56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600" y="168978"/>
            <a:ext cx="2116974" cy="583189"/>
          </a:xfrm>
          <a:prstGeom prst="rect">
            <a:avLst/>
          </a:prstGeom>
        </p:spPr>
      </p:pic>
      <p:pic>
        <p:nvPicPr>
          <p:cNvPr id="25" name="Picture 2" descr="One Northern Devon Logo">
            <a:extLst>
              <a:ext uri="{FF2B5EF4-FFF2-40B4-BE49-F238E27FC236}">
                <a16:creationId xmlns:a16="http://schemas.microsoft.com/office/drawing/2014/main" id="{C70CBBD9-D597-BF12-F391-F1985422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5077-176C-3BE2-A2B6-B28DE9E6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Mindset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E49BBC2-D539-FDB5-36DA-B33F70FC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855" y="2852600"/>
            <a:ext cx="3943350" cy="46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422" tIns="37211" rIns="74422" bIns="37211">
            <a:spAutoFit/>
          </a:bodyPr>
          <a:lstStyle/>
          <a:p>
            <a:pPr algn="ctr" defTabSz="744064">
              <a:spcBef>
                <a:spcPct val="50000"/>
              </a:spcBef>
            </a:pPr>
            <a:endParaRPr lang="en-GB" sz="2550">
              <a:solidFill>
                <a:srgbClr val="000099"/>
              </a:solidFill>
              <a:latin typeface="+mj-lt"/>
              <a:ea typeface="MS Gothic"/>
              <a:cs typeface="MS Gothic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0FC2282-FF5D-B96D-9710-C86C6A44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525" y="5027705"/>
            <a:ext cx="454820" cy="46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22" tIns="37211" rIns="74422" bIns="37211">
            <a:spAutoFit/>
          </a:bodyPr>
          <a:lstStyle/>
          <a:p>
            <a:pPr algn="ctr" defTabSz="744064">
              <a:spcBef>
                <a:spcPct val="50000"/>
              </a:spcBef>
            </a:pPr>
            <a:endParaRPr lang="en-GB" sz="2550">
              <a:solidFill>
                <a:srgbClr val="000099"/>
              </a:solidFill>
              <a:latin typeface="+mj-lt"/>
              <a:ea typeface="MS Gothic"/>
              <a:cs typeface="MS Gothic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799CEE8C-B093-5EAE-F4AE-3F998D4115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1658" y="2332807"/>
            <a:ext cx="0" cy="3240881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 lIns="68573" tIns="34286" rIns="68573" bIns="34286"/>
          <a:lstStyle/>
          <a:p>
            <a:endParaRPr lang="en-US" sz="1350">
              <a:latin typeface="+mj-lt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5661B045-4DA6-2C67-4878-CBB29774A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92" y="3897285"/>
            <a:ext cx="35623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lg" len="lg"/>
          </a:ln>
        </p:spPr>
        <p:txBody>
          <a:bodyPr lIns="68573" tIns="34286" rIns="68573" bIns="34286"/>
          <a:lstStyle/>
          <a:p>
            <a:endParaRPr lang="en-US" sz="1350">
              <a:ln>
                <a:solidFill>
                  <a:srgbClr val="FF6600"/>
                </a:solidFill>
              </a:ln>
              <a:latin typeface="+mj-lt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2D16F15B-9B78-D2C7-6210-4CA66509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221" y="1554750"/>
            <a:ext cx="1240084" cy="3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422" tIns="37211" rIns="74422" bIns="37211">
            <a:spAutoFit/>
          </a:bodyPr>
          <a:lstStyle/>
          <a:p>
            <a:pPr algn="ctr" defTabSz="744064"/>
            <a:r>
              <a:rPr lang="en-GB" b="1" dirty="0">
                <a:solidFill>
                  <a:srgbClr val="008000"/>
                </a:solidFill>
                <a:latin typeface="+mj-lt"/>
                <a:ea typeface="MS Gothic"/>
                <a:cs typeface="MS Gothic"/>
              </a:rPr>
              <a:t>Exert Power</a:t>
            </a:r>
            <a:endParaRPr lang="en-GB" sz="1400" b="1" i="1" dirty="0">
              <a:solidFill>
                <a:srgbClr val="008000"/>
              </a:solidFill>
              <a:latin typeface="+mj-lt"/>
              <a:ea typeface="MS Gothic"/>
              <a:cs typeface="MS Gothic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FBB4729-599A-E326-89E2-EA21F083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681195"/>
            <a:ext cx="1830686" cy="3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422" tIns="37211" rIns="74422" bIns="37211">
            <a:spAutoFit/>
          </a:bodyPr>
          <a:lstStyle/>
          <a:p>
            <a:pPr defTabSz="744064"/>
            <a:r>
              <a:rPr lang="en-GB" b="1" dirty="0">
                <a:solidFill>
                  <a:srgbClr val="FF6600"/>
                </a:solidFill>
                <a:latin typeface="+mj-lt"/>
                <a:ea typeface="MS Gothic"/>
                <a:cs typeface="MS Gothic"/>
              </a:rPr>
              <a:t>Concede Power</a:t>
            </a:r>
            <a:endParaRPr lang="en-GB" sz="1400" b="1" i="1" dirty="0">
              <a:solidFill>
                <a:srgbClr val="FF6600"/>
              </a:solidFill>
              <a:latin typeface="+mj-lt"/>
              <a:ea typeface="MS Gothic"/>
              <a:cs typeface="MS Gothic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3E8975-4960-97FA-BC87-B8E350CD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844" y="4451101"/>
            <a:ext cx="1046156" cy="1565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AB4BEC-B6BA-D195-2438-3A166D1C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83" y="1525772"/>
            <a:ext cx="997678" cy="1492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2145E2-6F9A-F5A2-27DE-FF79F1A8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416" y="4320304"/>
            <a:ext cx="1133585" cy="1695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7A0FC0-EF3B-E036-CCD3-C6AAA146F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842" y="1491299"/>
            <a:ext cx="1046159" cy="15487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43B130-017E-7BD9-5671-C4523AD6A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600" y="168978"/>
            <a:ext cx="2116974" cy="5831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9C8C6-FC70-F248-6C48-C8CCB4325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858" y="3977410"/>
            <a:ext cx="1593046" cy="1579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DF7B2F-917D-EC5C-1599-CF6063A61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1675" y="2255215"/>
            <a:ext cx="1609619" cy="1595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29B35C-B471-8043-D423-B67026B2C936}"/>
              </a:ext>
            </a:extLst>
          </p:cNvPr>
          <p:cNvSpPr/>
          <p:nvPr/>
        </p:nvSpPr>
        <p:spPr>
          <a:xfrm>
            <a:off x="7272535" y="4508343"/>
            <a:ext cx="787523" cy="375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CF2DD3-FFED-AED0-3502-A9B9FEEE9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1675" y="3969461"/>
            <a:ext cx="1609619" cy="1595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BF374B-0E3F-7990-CC1A-F04C7AFA3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858" y="2260074"/>
            <a:ext cx="1593046" cy="15796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6DAA53-29D7-A9B7-E13D-3826346CA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688" y="2257300"/>
            <a:ext cx="1617761" cy="1590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0460FD-63B3-521F-5C62-222020C287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139" y="3978574"/>
            <a:ext cx="1570719" cy="1557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A89BD5-66EA-32B2-3026-9175DFB064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802" y="3933168"/>
            <a:ext cx="1609618" cy="16592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8AB5EE9-EC28-285A-B3EA-C774086D87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794" y="2260074"/>
            <a:ext cx="1573971" cy="1588024"/>
          </a:xfrm>
          <a:prstGeom prst="rect">
            <a:avLst/>
          </a:prstGeom>
        </p:spPr>
      </p:pic>
      <p:pic>
        <p:nvPicPr>
          <p:cNvPr id="35" name="Picture 2" descr="One Northern Devon Logo">
            <a:extLst>
              <a:ext uri="{FF2B5EF4-FFF2-40B4-BE49-F238E27FC236}">
                <a16:creationId xmlns:a16="http://schemas.microsoft.com/office/drawing/2014/main" id="{24111F95-2D04-591F-85EA-A9A975FB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0AD5-CBDB-BC47-E36F-6FB54148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Exercise: Focus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88BE2-96F0-25FF-B41B-88AA7BE50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29"/>
          <a:stretch/>
        </p:blipFill>
        <p:spPr>
          <a:xfrm>
            <a:off x="5049247" y="1923727"/>
            <a:ext cx="7056068" cy="38479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E8225D-809F-3E0C-B469-C0B3FFFE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2667"/>
            <a:ext cx="7330441" cy="3087249"/>
          </a:xfrm>
        </p:spPr>
        <p:txBody>
          <a:bodyPr/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relationships and a collaborative leadership perspective</a:t>
            </a: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work together and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think about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“Putting the Horse before the Cart”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Horse is </a:t>
            </a: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work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The Cart contains the </a:t>
            </a: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working on……..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2" descr="One Northern Devon Logo">
            <a:extLst>
              <a:ext uri="{FF2B5EF4-FFF2-40B4-BE49-F238E27FC236}">
                <a16:creationId xmlns:a16="http://schemas.microsoft.com/office/drawing/2014/main" id="{AD9DE6B4-7D79-944B-663F-D45FE4BA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6861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NHS Devon CCG">
      <a:dk1>
        <a:sysClr val="windowText" lastClr="000000"/>
      </a:dk1>
      <a:lt1>
        <a:sysClr val="window" lastClr="FFFFFF"/>
      </a:lt1>
      <a:dk2>
        <a:srgbClr val="003087"/>
      </a:dk2>
      <a:lt2>
        <a:srgbClr val="425563"/>
      </a:lt2>
      <a:accent1>
        <a:srgbClr val="005EB8"/>
      </a:accent1>
      <a:accent2>
        <a:srgbClr val="003087"/>
      </a:accent2>
      <a:accent3>
        <a:srgbClr val="009639"/>
      </a:accent3>
      <a:accent4>
        <a:srgbClr val="41B6E6"/>
      </a:accent4>
      <a:accent5>
        <a:srgbClr val="AE2573"/>
      </a:accent5>
      <a:accent6>
        <a:srgbClr val="ED8B00"/>
      </a:accent6>
      <a:hlink>
        <a:srgbClr val="003087"/>
      </a:hlink>
      <a:folHlink>
        <a:srgbClr val="AE25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982c5d-28bd-4eb7-a371-d6a3993ee6a0">
      <Terms xmlns="http://schemas.microsoft.com/office/infopath/2007/PartnerControls"/>
    </lcf76f155ced4ddcb4097134ff3c332f>
    <TaxCatchAll xmlns="06a91eeb-5a2e-45fd-af29-7563afadc4e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69B2C995E4E48AF4B1F3C2745C6BB" ma:contentTypeVersion="13" ma:contentTypeDescription="Create a new document." ma:contentTypeScope="" ma:versionID="ac97e33a1f02b0225aac93362a701266">
  <xsd:schema xmlns:xsd="http://www.w3.org/2001/XMLSchema" xmlns:xs="http://www.w3.org/2001/XMLSchema" xmlns:p="http://schemas.microsoft.com/office/2006/metadata/properties" xmlns:ns2="9e982c5d-28bd-4eb7-a371-d6a3993ee6a0" xmlns:ns3="06a91eeb-5a2e-45fd-af29-7563afadc4eb" targetNamespace="http://schemas.microsoft.com/office/2006/metadata/properties" ma:root="true" ma:fieldsID="cb9f953cd2e630d5a92dbb21bc3dd8e1" ns2:_="" ns3:_="">
    <xsd:import namespace="9e982c5d-28bd-4eb7-a371-d6a3993ee6a0"/>
    <xsd:import namespace="06a91eeb-5a2e-45fd-af29-7563afadc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82c5d-28bd-4eb7-a371-d6a3993ee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acd8cd6-d2c0-4e5e-91f0-3ea74a6f31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91eeb-5a2e-45fd-af29-7563afadc4e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4252c1-3d69-4720-bbde-3fd0f4f8ea60}" ma:internalName="TaxCatchAll" ma:showField="CatchAllData" ma:web="06a91eeb-5a2e-45fd-af29-7563afadc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0EF73-EC9E-4D9F-8809-2A8C7364CC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06064B-3B79-4399-8EC8-7CA9FA83118A}">
  <ds:schemaRefs>
    <ds:schemaRef ds:uri="http://schemas.microsoft.com/office/2006/metadata/properties"/>
    <ds:schemaRef ds:uri="http://purl.org/dc/elements/1.1/"/>
    <ds:schemaRef ds:uri="9e982c5d-28bd-4eb7-a371-d6a3993ee6a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6a91eeb-5a2e-45fd-af29-7563afadc4e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4F5A37-6612-4CD6-AD70-B5109B24CD51}"/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1492</Words>
  <Application>Microsoft Office PowerPoint</Application>
  <PresentationFormat>Widescreen</PresentationFormat>
  <Paragraphs>327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Google Sans</vt:lpstr>
      <vt:lpstr>Wingdings</vt:lpstr>
      <vt:lpstr>1_Blank</vt:lpstr>
      <vt:lpstr>Joint Northern Local Care Partnership and One Northern Devon Board Development Session &amp; Outputs</vt:lpstr>
      <vt:lpstr>PowerPoint Presentation</vt:lpstr>
      <vt:lpstr>Agenda:</vt:lpstr>
      <vt:lpstr>PowerPoint Presentation</vt:lpstr>
      <vt:lpstr>Ways of Working Discussion</vt:lpstr>
      <vt:lpstr>…Additional thoughts</vt:lpstr>
      <vt:lpstr>Ways of Working</vt:lpstr>
      <vt:lpstr>Mindset</vt:lpstr>
      <vt:lpstr>Main Exercise: Focus</vt:lpstr>
      <vt:lpstr>The WHAT: Chosen Topic</vt:lpstr>
      <vt:lpstr>The WHAT: Chosen Topic</vt:lpstr>
      <vt:lpstr>Discussion Exercise</vt:lpstr>
      <vt:lpstr>Empathy Mapping</vt:lpstr>
      <vt:lpstr>OND Flow Case Study - Jamie</vt:lpstr>
      <vt:lpstr>OND Flow Case Study - Michelle</vt:lpstr>
      <vt:lpstr>OND Flow Case Study – Mark/Nicola</vt:lpstr>
      <vt:lpstr>How One Northern Devon can work differently to lead and improve Flow</vt:lpstr>
      <vt:lpstr>Actions and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 future for the Northern Local Care Partnership and One Northern Devon</dc:title>
  <dc:creator>Beth Harris</dc:creator>
  <cp:lastModifiedBy>Beth Harris</cp:lastModifiedBy>
  <cp:revision>13</cp:revision>
  <cp:lastPrinted>2023-12-15T16:23:01Z</cp:lastPrinted>
  <dcterms:created xsi:type="dcterms:W3CDTF">2023-11-03T10:53:41Z</dcterms:created>
  <dcterms:modified xsi:type="dcterms:W3CDTF">2023-12-21T12:01:32Z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0x010100A1B69B2C995E4E48AF4B1F3C2745C6BB</vt:lpwstr>
  </property>
  <property fmtid="{D5CDD505-2E9C-101B-9397-08002B2CF9AE}" pid="3" name="MediaServiceImageTags">
    <vt:lpwstr/>
  </property>
</Properties>
</file>